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0" r:id="rId3"/>
    <p:sldId id="261" r:id="rId4"/>
    <p:sldId id="262" r:id="rId5"/>
    <p:sldId id="275" r:id="rId6"/>
    <p:sldId id="263" r:id="rId7"/>
    <p:sldId id="265" r:id="rId8"/>
    <p:sldId id="266" r:id="rId9"/>
    <p:sldId id="271" r:id="rId10"/>
    <p:sldId id="272" r:id="rId11"/>
    <p:sldId id="273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27" autoAdjust="0"/>
    <p:restoredTop sz="94660"/>
  </p:normalViewPr>
  <p:slideViewPr>
    <p:cSldViewPr>
      <p:cViewPr varScale="1">
        <p:scale>
          <a:sx n="85" d="100"/>
          <a:sy n="85" d="100"/>
        </p:scale>
        <p:origin x="-874" y="-1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954BB26-4C55-465E-8E3A-5295EC8717E1}" type="datetimeFigureOut">
              <a:rPr lang="ru-RU" smtClean="0"/>
              <a:t>12.01.2018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DE6D063-04DC-45F0-B15D-1F7D3C916FC1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ВОИНСКИЕ ЗВАНИЯ И ЗНАКИ РАЗЛИЧИЯ В РОССИЙСКОЙ АРМИИ</a:t>
            </a:r>
            <a:endParaRPr lang="ru-RU" sz="6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912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7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Эмблемы</a:t>
            </a:r>
            <a:r>
              <a:rPr lang="ru-RU" sz="4400" dirty="0" smtClean="0"/>
              <a:t>				</a:t>
            </a:r>
            <a:endParaRPr lang="ru-RU" dirty="0"/>
          </a:p>
        </p:txBody>
      </p:sp>
      <p:pic>
        <p:nvPicPr>
          <p:cNvPr id="7170" name="Picture 2" descr="http://arsenal-info.ru/img/2629936202/i_05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420888"/>
            <a:ext cx="669674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6199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Погоны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4400" dirty="0" smtClean="0">
                <a:solidFill>
                  <a:schemeClr val="bg1"/>
                </a:solidFill>
              </a:rPr>
              <a:t>неофицерский состав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5124" name="Picture 4" descr="http://first-in-life.ru/wp-content/uploads/2017/03/13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7200800" cy="3844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8260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0" name="Picture 4" descr="http://russia-army.ru/wp-content/uploads/2017/11/img11-681x5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200800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150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Военная форма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Сухопутные войска</a:t>
            </a:r>
            <a:b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</a:b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http://s006.radikal.ru/i215/1105/56/127a477570c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2420887"/>
            <a:ext cx="5940425" cy="38884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5068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Военно- воздушные силы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vv.com.ua/sites/default/files/annonceimage/voysk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787" y="1201420"/>
            <a:ext cx="5940425" cy="4455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3399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Военно- морской флот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xn--80ahclcogc6ci4h.xn--90anlfbebar6i.xn--p1ai/images/military/military/photo/Den%27_VMF_BF-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1449070"/>
            <a:ext cx="4104456" cy="3959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://mtdata.ru/u18/photoF375/20957148856-0/original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3" y="1700808"/>
            <a:ext cx="4032447" cy="37081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3426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bg1"/>
                </a:solidFill>
              </a:rPr>
              <a:t>Весной </a:t>
            </a:r>
            <a:r>
              <a:rPr lang="ru-RU" sz="4900" dirty="0">
                <a:solidFill>
                  <a:schemeClr val="bg1"/>
                </a:solidFill>
              </a:rPr>
              <a:t>1993 года был окончательно утверждён Законом Российской Федерации «О воинской обязанности и военной службе» список воинских званий российской армии и флота.</a:t>
            </a:r>
            <a:br>
              <a:rPr lang="ru-RU" sz="4900" dirty="0">
                <a:solidFill>
                  <a:schemeClr val="bg1"/>
                </a:solidFill>
              </a:rPr>
            </a:br>
            <a:endParaRPr lang="ru-RU" sz="4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145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2088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dirty="0" smtClean="0">
                <a:ea typeface="Calibri"/>
                <a:cs typeface="Times New Roman"/>
              </a:rPr>
              <a:t/>
            </a:r>
            <a:br>
              <a:rPr lang="ru-RU" dirty="0" smtClean="0">
                <a:ea typeface="Calibri"/>
                <a:cs typeface="Times New Roman"/>
              </a:rPr>
            </a:br>
            <a: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  <a:t>В Вооружённых Силах Российской Федерации используются два вида званий</a:t>
            </a:r>
            <a:b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</a:br>
            <a: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  <a:t>-войсковые</a:t>
            </a:r>
            <a:b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</a:br>
            <a: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  <a:t>- корабельные</a:t>
            </a:r>
            <a:br>
              <a:rPr lang="ru-RU" sz="5300" dirty="0" smtClean="0">
                <a:solidFill>
                  <a:schemeClr val="bg1"/>
                </a:solidFill>
                <a:ea typeface="Calibri"/>
                <a:cs typeface="Times New Roman"/>
              </a:rPr>
            </a:br>
            <a:endParaRPr lang="ru-RU" sz="53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030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36000" cy="115200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Неофицерские звания</a:t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Рядовой 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Матрос.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Ефрейтор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матрос.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Младший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сержант-Старшина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второй статьи.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Сержант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Старшина первой статьи.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сержант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Главный старшина.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Старшина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Главный корабельный старшина.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Прапорщик 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Мичман.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прапорщик ~ Старший мичман.</a:t>
            </a:r>
            <a:b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454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Офицерские звания</a:t>
            </a:r>
            <a:b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Младший лейтенант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Младший лейтенант.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Лейтенант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Лейтенант.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лейтенант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Старший лейтенант.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Капитан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Капитан-лейтенант.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Майор 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Капитан 3-го ранга.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Подполковник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Капитан 2-го ранга.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Полковник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Капитан 1-го ранга.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Генерал-майор -Контр-адмирал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Генерал-лейтенант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Вице-адмирал.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Генерал-полковник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Адмирал.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Генерал армии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~-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Адмирал флота.</a:t>
            </a:r>
            <a:b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Маршал Российской Федерации 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-Аналогов </a:t>
            </a:r>
            <a:r>
              <a:rPr lang="ru-RU" sz="31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317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Знаки различия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10800000" flipV="1">
            <a:off x="683566" y="754868"/>
            <a:ext cx="691276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/>
          </a:p>
          <a:p>
            <a:r>
              <a:rPr lang="ru-RU" sz="4000" dirty="0" smtClean="0">
                <a:solidFill>
                  <a:schemeClr val="bg1"/>
                </a:solidFill>
              </a:rPr>
              <a:t>Нарукавные знаки различия</a:t>
            </a:r>
            <a:endParaRPr lang="ru-RU" sz="4000" dirty="0">
              <a:solidFill>
                <a:schemeClr val="bg1"/>
              </a:solidFill>
            </a:endParaRPr>
          </a:p>
        </p:txBody>
      </p:sp>
      <p:pic>
        <p:nvPicPr>
          <p:cNvPr id="6175" name="Picture 31" descr="http://arsenal-info.ru/img/2629936202/i_0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526" y="2852936"/>
            <a:ext cx="6758842" cy="341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378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73</TotalTime>
  <Words>12</Words>
  <Application>Microsoft Office PowerPoint</Application>
  <PresentationFormat>Экран (4:3)</PresentationFormat>
  <Paragraphs>13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        ВОИНСКИЕ ЗВАНИЯ И ЗНАКИ РАЗЛИЧИЯ В РОССИЙСКОЙ АРМИИ</vt:lpstr>
      <vt:lpstr> Военная форма  Сухопутные войска </vt:lpstr>
      <vt:lpstr>Военно- воздушные силы </vt:lpstr>
      <vt:lpstr>Военно- морской флот </vt:lpstr>
      <vt:lpstr>          Весной 1993 года был окончательно утверждён Законом Российской Федерации «О воинской обязанности и военной службе» список воинских званий российской армии и флота. </vt:lpstr>
      <vt:lpstr>      В Вооружённых Силах Российской Федерации используются два вида званий -войсковые - корабельные </vt:lpstr>
      <vt:lpstr>          Неофицерские звания  Рядовой - Матрос. Ефрейтор - Старший матрос. Младший сержант-Старшина второй статьи. Сержант - Старшина первой статьи. Старший сержант - Главный старшина. Старшина - Главный корабельный старшина. Прапорщик - Мичман. Старший прапорщик ~ Старший мичман.   </vt:lpstr>
      <vt:lpstr>              Офицерские звания Младший лейтенант - Младший лейтенант. Лейтенант - Лейтенант. Старший лейтенант - Старший лейтенант. Капитан - Капитан-лейтенант. Майор - Капитан 3-го ранга. Подполковник - Капитан 2-го ранга. Полковник - Капитан 1-го ранга. Генерал-майор -Контр-адмирал. Генерал-лейтенант - Вице-адмирал. Генерал-полковник - Адмирал. Генерал армии ~- Адмирал флота. Маршал Российской Федерации -Аналогов нет. </vt:lpstr>
      <vt:lpstr>Знаки различия </vt:lpstr>
      <vt:lpstr>    Эмблемы    </vt:lpstr>
      <vt:lpstr>Погоны неофицерский состав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ВОИНСКИЕ ЗВАНИЯ И ЗНАКИ РАЗЛИЧИЯ В РОССИЙСКОЙ АРМИИ</dc:title>
  <dc:creator>User</dc:creator>
  <cp:lastModifiedBy>User</cp:lastModifiedBy>
  <cp:revision>8</cp:revision>
  <dcterms:created xsi:type="dcterms:W3CDTF">2018-01-12T11:59:42Z</dcterms:created>
  <dcterms:modified xsi:type="dcterms:W3CDTF">2018-01-12T13:13:08Z</dcterms:modified>
</cp:coreProperties>
</file>