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27F15-B60C-43C7-B1D9-E1F2A3E6549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69D4-694C-495E-9FE9-FFFA5369D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349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27F15-B60C-43C7-B1D9-E1F2A3E6549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69D4-694C-495E-9FE9-FFFA5369D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307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27F15-B60C-43C7-B1D9-E1F2A3E6549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69D4-694C-495E-9FE9-FFFA5369D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552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27F15-B60C-43C7-B1D9-E1F2A3E6549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69D4-694C-495E-9FE9-FFFA5369D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062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27F15-B60C-43C7-B1D9-E1F2A3E6549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69D4-694C-495E-9FE9-FFFA5369D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895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27F15-B60C-43C7-B1D9-E1F2A3E6549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69D4-694C-495E-9FE9-FFFA5369D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396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27F15-B60C-43C7-B1D9-E1F2A3E6549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69D4-694C-495E-9FE9-FFFA5369D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605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27F15-B60C-43C7-B1D9-E1F2A3E6549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69D4-694C-495E-9FE9-FFFA5369D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7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27F15-B60C-43C7-B1D9-E1F2A3E6549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69D4-694C-495E-9FE9-FFFA5369D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581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27F15-B60C-43C7-B1D9-E1F2A3E6549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69D4-694C-495E-9FE9-FFFA5369D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956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27F15-B60C-43C7-B1D9-E1F2A3E6549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69D4-694C-495E-9FE9-FFFA5369D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704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27F15-B60C-43C7-B1D9-E1F2A3E6549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D69D4-694C-495E-9FE9-FFFA5369D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622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04663"/>
            <a:ext cx="892899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1. Градусная мера дуги равна градусной мере соответствующего </a:t>
            </a:r>
            <a:r>
              <a:rPr lang="ru-RU" sz="3600" b="1" u="sng" dirty="0" smtClean="0"/>
              <a:t>...</a:t>
            </a:r>
          </a:p>
          <a:p>
            <a:endParaRPr lang="ru-RU" sz="3600" b="1" dirty="0"/>
          </a:p>
          <a:p>
            <a:r>
              <a:rPr lang="ru-RU" sz="3600" b="1" dirty="0" smtClean="0"/>
              <a:t>2. Две точки окружности делят ее на две </a:t>
            </a:r>
            <a:r>
              <a:rPr lang="ru-RU" sz="3600" b="1" u="sng" dirty="0" smtClean="0"/>
              <a:t>...</a:t>
            </a:r>
            <a:r>
              <a:rPr lang="ru-RU" sz="3600" b="1" dirty="0" smtClean="0"/>
              <a:t>, сумма которых равна </a:t>
            </a:r>
            <a:r>
              <a:rPr lang="ru-RU" sz="3600" b="1" u="sng" dirty="0" smtClean="0"/>
              <a:t>...</a:t>
            </a:r>
            <a:r>
              <a:rPr lang="ru-RU" sz="3600" b="1" dirty="0" smtClean="0"/>
              <a:t>⁰.</a:t>
            </a:r>
          </a:p>
          <a:p>
            <a:endParaRPr lang="ru-RU" sz="3600" b="1" dirty="0"/>
          </a:p>
          <a:p>
            <a:r>
              <a:rPr lang="ru-RU" sz="3600" b="1" dirty="0" smtClean="0"/>
              <a:t>3. Вершина центрального угла лежит </a:t>
            </a:r>
            <a:r>
              <a:rPr lang="ru-RU" sz="3600" b="1" u="sng" dirty="0" smtClean="0"/>
              <a:t>...</a:t>
            </a:r>
            <a:r>
              <a:rPr lang="ru-RU" sz="3600" b="1" dirty="0" smtClean="0"/>
              <a:t>, а вершина вписанного угла - </a:t>
            </a:r>
            <a:r>
              <a:rPr lang="ru-RU" sz="3600" b="1" u="sng" dirty="0" smtClean="0"/>
              <a:t>...</a:t>
            </a:r>
          </a:p>
          <a:p>
            <a:endParaRPr lang="ru-RU" sz="3600" b="1" dirty="0"/>
          </a:p>
          <a:p>
            <a:r>
              <a:rPr lang="ru-RU" sz="3600" b="1" dirty="0" smtClean="0"/>
              <a:t>4. Вписанный угол равен </a:t>
            </a:r>
            <a:r>
              <a:rPr lang="ru-RU" sz="3600" b="1" u="sng" dirty="0" smtClean="0"/>
              <a:t>...</a:t>
            </a:r>
            <a:endParaRPr lang="ru-RU" sz="3600" b="1" u="sng" dirty="0"/>
          </a:p>
        </p:txBody>
      </p:sp>
    </p:spTree>
    <p:extLst>
      <p:ext uri="{BB962C8B-B14F-4D97-AF65-F5344CB8AC3E}">
        <p14:creationId xmlns:p14="http://schemas.microsoft.com/office/powerpoint/2010/main" val="4032614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620688"/>
            <a:ext cx="892899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5. Любой </a:t>
            </a:r>
            <a:r>
              <a:rPr lang="ru-RU" sz="3600" b="1" u="sng" dirty="0" smtClean="0"/>
              <a:t>...</a:t>
            </a:r>
            <a:r>
              <a:rPr lang="ru-RU" sz="3600" b="1" dirty="0" smtClean="0"/>
              <a:t> угол, опирающийся на диаметр, </a:t>
            </a:r>
            <a:r>
              <a:rPr lang="ru-RU" sz="3600" b="1" u="sng" dirty="0" smtClean="0"/>
              <a:t>...</a:t>
            </a:r>
          </a:p>
          <a:p>
            <a:endParaRPr lang="ru-RU" sz="3600" b="1" dirty="0"/>
          </a:p>
          <a:p>
            <a:r>
              <a:rPr lang="ru-RU" sz="3600" b="1" dirty="0" smtClean="0"/>
              <a:t>6. Вписанные углы, </a:t>
            </a:r>
            <a:r>
              <a:rPr lang="ru-RU" sz="3600" b="1" u="sng" dirty="0" smtClean="0"/>
              <a:t>...</a:t>
            </a:r>
            <a:r>
              <a:rPr lang="ru-RU" sz="3600" b="1" dirty="0" smtClean="0"/>
              <a:t> на одну дугу, </a:t>
            </a:r>
            <a:r>
              <a:rPr lang="ru-RU" sz="3600" b="1" u="sng" dirty="0" smtClean="0"/>
              <a:t>...</a:t>
            </a:r>
            <a:endParaRPr lang="ru-RU" sz="3600" b="1" dirty="0" smtClean="0"/>
          </a:p>
          <a:p>
            <a:endParaRPr lang="ru-RU" sz="3600" b="1" dirty="0"/>
          </a:p>
          <a:p>
            <a:r>
              <a:rPr lang="ru-RU" sz="3600" b="1" dirty="0" smtClean="0"/>
              <a:t>7. Равные хорды стягивают </a:t>
            </a:r>
            <a:r>
              <a:rPr lang="ru-RU" sz="3600" b="1" u="sng" dirty="0" smtClean="0"/>
              <a:t>...</a:t>
            </a:r>
          </a:p>
          <a:p>
            <a:endParaRPr lang="ru-RU" sz="3600" b="1" dirty="0"/>
          </a:p>
          <a:p>
            <a:r>
              <a:rPr lang="ru-RU" sz="3600" b="1" dirty="0" smtClean="0"/>
              <a:t>8. Дуги, заключенные между </a:t>
            </a:r>
            <a:r>
              <a:rPr lang="ru-RU" sz="3600" b="1" u="sng" dirty="0" smtClean="0"/>
              <a:t>...</a:t>
            </a:r>
            <a:r>
              <a:rPr lang="ru-RU" sz="3600" b="1" dirty="0" smtClean="0"/>
              <a:t> хордами, равны.</a:t>
            </a:r>
            <a:endParaRPr lang="ru-RU" sz="3600" b="1" u="sng" dirty="0"/>
          </a:p>
        </p:txBody>
      </p:sp>
    </p:spTree>
    <p:extLst>
      <p:ext uri="{BB962C8B-B14F-4D97-AF65-F5344CB8AC3E}">
        <p14:creationId xmlns:p14="http://schemas.microsoft.com/office/powerpoint/2010/main" val="661065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620688"/>
            <a:ext cx="89289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9. Хорда, </a:t>
            </a:r>
            <a:r>
              <a:rPr lang="ru-RU" sz="3600" b="1" u="sng" dirty="0" smtClean="0"/>
              <a:t>...</a:t>
            </a:r>
            <a:r>
              <a:rPr lang="ru-RU" sz="3600" b="1" dirty="0" smtClean="0"/>
              <a:t> полуокружность, является </a:t>
            </a:r>
            <a:r>
              <a:rPr lang="ru-RU" sz="3600" b="1" u="sng" dirty="0" smtClean="0"/>
              <a:t>...</a:t>
            </a:r>
          </a:p>
          <a:p>
            <a:endParaRPr lang="ru-RU" sz="3600" b="1" dirty="0"/>
          </a:p>
          <a:p>
            <a:r>
              <a:rPr lang="ru-RU" sz="3600" b="1" dirty="0" smtClean="0"/>
              <a:t>10. Если хорды </a:t>
            </a:r>
            <a:r>
              <a:rPr lang="en-US" sz="3600" b="1" dirty="0" smtClean="0"/>
              <a:t>AB</a:t>
            </a:r>
            <a:r>
              <a:rPr lang="ru-RU" sz="3600" b="1" dirty="0" smtClean="0"/>
              <a:t> и </a:t>
            </a:r>
            <a:r>
              <a:rPr lang="en-US" sz="3600" b="1" dirty="0" smtClean="0"/>
              <a:t>CD</a:t>
            </a:r>
            <a:r>
              <a:rPr lang="ru-RU" sz="3600" b="1" dirty="0" smtClean="0"/>
              <a:t> параллельны, то </a:t>
            </a:r>
            <a:r>
              <a:rPr lang="en-US" sz="3600" b="1" dirty="0" smtClean="0"/>
              <a:t>ABCD </a:t>
            </a:r>
            <a:r>
              <a:rPr lang="ru-RU" sz="3600" b="1" dirty="0" smtClean="0"/>
              <a:t>- </a:t>
            </a:r>
            <a:r>
              <a:rPr lang="ru-RU" sz="3600" b="1" u="sng" dirty="0" smtClean="0"/>
              <a:t>...</a:t>
            </a:r>
            <a:endParaRPr lang="ru-RU" sz="3600" b="1" u="sn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492896"/>
            <a:ext cx="4752528" cy="3817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0027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0"/>
            <a:ext cx="3547368" cy="3125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481" y="43051"/>
            <a:ext cx="2833806" cy="285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35" y="3313809"/>
            <a:ext cx="3237497" cy="292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716" y="3313809"/>
            <a:ext cx="3042135" cy="2813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399" y="1694413"/>
            <a:ext cx="2833245" cy="287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0503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106</Words>
  <Application>Microsoft Office PowerPoint</Application>
  <PresentationFormat>Экран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14</cp:revision>
  <dcterms:created xsi:type="dcterms:W3CDTF">2018-04-05T20:10:27Z</dcterms:created>
  <dcterms:modified xsi:type="dcterms:W3CDTF">2018-04-06T06:13:38Z</dcterms:modified>
</cp:coreProperties>
</file>