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05201-37B2-477D-9D61-3BE0BF0B0D31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F2907-DA44-467F-9376-B3797B9357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%3A%2F%2Fchitalochka-ru.ru%2Fsovetyi-roditelyam%2Fkak-razvivat-tvorcheskie-sposobnosti-rebenka.html" TargetMode="External"/><Relationship Id="rId2" Type="http://schemas.openxmlformats.org/officeDocument/2006/relationships/hyperlink" Target="https://infourok.ru/go.html?href=http%3A%2F%2Fchitalochka-ru.ru%2Fgoto%2Fhttp%3A%2Fkrohopuzik.ru%2Fuchimsja_igraya%2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go.html?href=http%3A%2F%2Fchitalochka-ru.ru%2Fgoto%2Fhttp%3A%2Fkrohopuzik.ru%2Fuchimsja_igraya%2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МКА 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2D050"/>
                </a:solidFill>
              </a:rPr>
              <a:t>Консультация для родителей</a:t>
            </a:r>
            <a:br>
              <a:rPr lang="ru-RU" b="1" i="1" dirty="0" smtClean="0">
                <a:solidFill>
                  <a:srgbClr val="92D050"/>
                </a:solidFill>
              </a:rPr>
            </a:br>
            <a:r>
              <a:rPr lang="ru-RU" b="1" i="1" dirty="0" smtClean="0">
                <a:solidFill>
                  <a:srgbClr val="92D050"/>
                </a:solidFill>
              </a:rPr>
              <a:t>«Сюжетно-ролевые игры» </a:t>
            </a:r>
            <a:endParaRPr lang="ru-RU" b="1" i="1" dirty="0">
              <a:solidFill>
                <a:srgbClr val="92D050"/>
              </a:solidFill>
            </a:endParaRPr>
          </a:p>
        </p:txBody>
      </p:sp>
      <p:pic>
        <p:nvPicPr>
          <p:cNvPr id="6" name="Рисунок 5" descr="р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789040"/>
            <a:ext cx="2664296" cy="2664296"/>
          </a:xfrm>
          <a:prstGeom prst="rect">
            <a:avLst/>
          </a:prstGeom>
        </p:spPr>
      </p:pic>
      <p:pic>
        <p:nvPicPr>
          <p:cNvPr id="7" name="Рисунок 6" descr="р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32656"/>
            <a:ext cx="3062858" cy="2304256"/>
          </a:xfrm>
          <a:prstGeom prst="rect">
            <a:avLst/>
          </a:prstGeom>
        </p:spPr>
      </p:pic>
      <p:pic>
        <p:nvPicPr>
          <p:cNvPr id="8" name="Рисунок 7" descr="р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861048"/>
            <a:ext cx="3528392" cy="2592288"/>
          </a:xfrm>
          <a:prstGeom prst="rect">
            <a:avLst/>
          </a:prstGeom>
        </p:spPr>
      </p:pic>
      <p:pic>
        <p:nvPicPr>
          <p:cNvPr id="9" name="Рисунок 8" descr="р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260648"/>
            <a:ext cx="3456384" cy="22322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8913813" cy="6858000"/>
          </a:xfrm>
        </p:spPr>
        <p:txBody>
          <a:bodyPr/>
          <a:lstStyle/>
          <a:p>
            <a:r>
              <a:rPr lang="ru-RU" b="1" dirty="0" smtClean="0"/>
              <a:t>Таким образом, </a:t>
            </a:r>
            <a:r>
              <a:rPr lang="ru-RU" b="1" dirty="0" smtClean="0">
                <a:hlinkClick r:id="rId2"/>
              </a:rPr>
              <a:t>сюжетно-ролевые игры </a:t>
            </a:r>
            <a:r>
              <a:rPr lang="ru-RU" b="1" dirty="0" smtClean="0"/>
              <a:t>учат ребенка согласовывать свои действия с другими участниками игры, примерять на себя различные личностные качества, а так же находить выходы из различных ситуаций. Играя в эти игры, ребенок вырастает </a:t>
            </a:r>
            <a:r>
              <a:rPr lang="ru-RU" b="1" dirty="0" smtClean="0">
                <a:hlinkClick r:id="rId3"/>
              </a:rPr>
              <a:t>творческой и самостоятельной личностью</a:t>
            </a:r>
            <a:r>
              <a:rPr lang="ru-RU" b="1" dirty="0" smtClean="0"/>
              <a:t>, готовой к решению жизненных ситуаций.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СЮЖЕТНО-РОЛЕВАЯ ИГРА В ЖИЗНИ РЕБЕНКА</a:t>
            </a:r>
            <a:endParaRPr lang="ru-RU" dirty="0" smtClean="0"/>
          </a:p>
          <a:p>
            <a:r>
              <a:rPr lang="ru-RU" dirty="0" smtClean="0"/>
              <a:t>Игра всегда имела, имеет и будет иметь огромное значение в жизни ребенка. И если вы думаете, что игра всего лишь развлечение и пустое времяпровождение – вы глубоко ошибаетесь. В процессе игры ребенок обучается анализу, развивает свое воображение, мышление и еще много чего полезного происходит в развитии ребенка.</a:t>
            </a:r>
          </a:p>
          <a:p>
            <a:r>
              <a:rPr lang="ru-RU" dirty="0" smtClean="0"/>
              <a:t>Существуют несколько видов игровой деятельности. Это индивидуально предметная, которая возникает в раннем возрасте от полугода до двух лет, предметно подражательная, которая проявляется на втором году жизни и сюжетно-ролевая. Вот о сюжетно-ролевых играх мы и поговорим ниже.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Что такое сюжетно-ролевые игры?</a:t>
            </a:r>
            <a:endParaRPr lang="ru-RU" dirty="0" smtClean="0"/>
          </a:p>
          <a:p>
            <a:r>
              <a:rPr lang="ru-RU" dirty="0" smtClean="0"/>
              <a:t>Сюжетно-ролевые игры – это игры, в которых дети «одевают» на себя роль, передавая ее характер, и действуют по определенному заданному сюжету или же сами создают его. То есть это в некотором роде театральное представление. Дети вживаются в свою роль и ведут себя так, как видят своего персонажа со стороны.</a:t>
            </a:r>
          </a:p>
          <a:p>
            <a:r>
              <a:rPr lang="ru-RU" dirty="0" smtClean="0"/>
              <a:t>Сюжетно-ролевые игры занимают свое место в жизни ребенка тогда, когда он научится использовать предметы не только лишь по их непосредственному назначению, но и в соответствии с сюжетом игры. В процессе у ребенка появится желание копировать действия взрослых, он </a:t>
            </a:r>
            <a:r>
              <a:rPr lang="ru-RU" dirty="0" smtClean="0">
                <a:hlinkClick r:id="rId2"/>
              </a:rPr>
              <a:t>научится взаимодействовать с другими детьми в игре</a:t>
            </a:r>
            <a:r>
              <a:rPr lang="ru-RU" dirty="0" smtClean="0"/>
              <a:t>, или взрослыми.</a:t>
            </a:r>
          </a:p>
          <a:p>
            <a:r>
              <a:rPr lang="ru-RU" dirty="0" smtClean="0"/>
              <a:t>Изначально сюжетно-ролевая игра проявляется в обычном подражании взрослого ребенком. Малыш самостоятельно пылесосит, варит суп, укладывает игрушки спать, что-то ремонтирует. Через некоторое время ребенок начинает обыгрывать знакомые ему жизненные ситуации: «посещение больницы», «поход в магазин»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этом этапе в сюжетно-ролевую игру добавляется диалог действующих лиц. Здесь очень кстати будет помощь родителя. Если вы будете помогать малышу в игре, то уже к двум с половиной годам ребенок будет самостоятельно играть в сюжетно-ролевые игры вместе со своими игрушками.</a:t>
            </a:r>
          </a:p>
          <a:p>
            <a:r>
              <a:rPr lang="ru-RU" dirty="0" smtClean="0"/>
              <a:t>Далее идет усложнение игры за счет появления сюжета – объединение нескольких ситуаций. Например, сюжетом может быть поездка на природу – сначала ребенок соберет необходимые вещи, после сядет в транспорт, на месте распакует свои сумки, может взять удочку и порыбачить, или что-то еще в подобном духе. Дети начинают договариваться о правилах игры – развивается деловое общение. В 4-5 лет дети не только обыгрывают повседневные ситуации, но и добавляют в игру сюжеты из сказок, мультфильмов, книг.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>
            <a:normAutofit/>
          </a:bodyPr>
          <a:lstStyle/>
          <a:p>
            <a:r>
              <a:rPr lang="ru-RU" dirty="0" smtClean="0"/>
              <a:t>Дети постарше легко включаются в сюжетно-ролевую игру, но даже это не означает, что взрослый может оставаться на заднем плане и пустить все на самотек. Если родитель не будет предоставлять ребенку новые ситуации для игры, то ребенок может остановиться в развитии и перестать проявлять самостоятельность. Проявление творчества и самостоятельности в сюжетно-ролевых играх показывает уровень развития мышления ребенка.</a:t>
            </a:r>
          </a:p>
          <a:p>
            <a:r>
              <a:rPr lang="ru-RU" dirty="0" smtClean="0"/>
              <a:t>Значение игрушки для развертывания самостоятельной игры детьми старшего дошкольного возраста также специфично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Если в игре малышей предметная обстановка определяет сюжет, то старшие дошкольники сами конструируют предметно-игровую ситуацию в зависимости от выбранной темы и намеченного хода игры, подчиняя ее игровому замыслу.</a:t>
            </a:r>
          </a:p>
          <a:p>
            <a:r>
              <a:rPr lang="ru-RU" dirty="0" smtClean="0"/>
              <a:t>Игра младших дошкольников требует в значительной степени опоры на игрушки и предметы, их заменяющие. Основное требование к игрушке-заместителю – удобство в выполнении игровых действий, соразмерность по величине с другим игровым материалом. Очень важно, чтобы такая игрушка напоминала изображаемый предмет общими контурами. Так, кукла может быть сделана из полотенца, если его скатать и надеть фартучек или бантик, вместо тарелки можно предложить кружок картона и т. п.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При правильном руководстве игрой дети трехлетнего возраста не только с увлечением используют предложенные взрослым предметы-заместители, но и сами заранее выбирают и договариваются, что они будут обозначать («Вот это кукла», «Это тарелка»). Иногда наделяют </a:t>
            </a:r>
            <a:r>
              <a:rPr lang="ru-RU" dirty="0" err="1" smtClean="0"/>
              <a:t>игрушку-заместитель</a:t>
            </a:r>
            <a:r>
              <a:rPr lang="ru-RU" dirty="0" smtClean="0"/>
              <a:t> ролью («Давай это будет папа, а это дочка»). Дети 4-5 лет осуществляют игровые действия тоже чаще всего с помощью игрушек, но они уже начинают пользоваться и жестом, и словом, и определенным положением предмета или самого ребенка. В этом возрасте особое значение приобретают предметы-атрибуты: всевозможные шапочки, фартуки, халаты, сумочки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В этот период необходимы игрушки, отражающие специфику орудийных действий в той или иной профессии. Врачу необходим халат, стол для приема, палочка, обозначающая градусник или шприц, и непременно нужны пациенты, терпеливо сносящие заботу врача и медсестры. Этими пациентами могут быть большие куклы с легко снимающейся одеждой или голыши, завернутые в одеяло. У больных детей должны быть свои папы и мамы.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Для ребенка 6-7лет главное уже не в выполнении ролевых действий с помощью игрушек и предметов, а в общении с теми, кто взял на себя другие роли, связанные с его ролью, со смыслом сюжета игры. Это существенно меняет требования к игрушке и заставляет искать ответ на вопрос, какой она должна быть не столько в самой игре, сколько в самой реальной сегодняшней жизни. Это уже не только игры в семью, школу, больницу, но и покорение космоса, сбор урожая, строительство газопровода и т. д.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893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Консультация для родителей «Сюжетно-ролевые игры»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5</cp:revision>
  <dcterms:created xsi:type="dcterms:W3CDTF">2018-03-27T09:54:59Z</dcterms:created>
  <dcterms:modified xsi:type="dcterms:W3CDTF">2018-03-27T10:53:58Z</dcterms:modified>
</cp:coreProperties>
</file>