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A967E-36D5-48FE-999E-A3E6607BE043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262D8-855E-4D83-B5D5-87A18B45F2F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-22830"/>
            <a:ext cx="7587070" cy="1470025"/>
          </a:xfrm>
        </p:spPr>
        <p:txBody>
          <a:bodyPr/>
          <a:lstStyle/>
          <a:p>
            <a:pPr algn="ctr"/>
            <a:r>
              <a:rPr lang="ru-RU" sz="9600" dirty="0" smtClean="0"/>
              <a:t>Масленица </a:t>
            </a:r>
            <a:endParaRPr lang="ru-RU" sz="9600" dirty="0"/>
          </a:p>
        </p:txBody>
      </p:sp>
      <p:pic>
        <p:nvPicPr>
          <p:cNvPr id="1028" name="Picture 4" descr="Картинки по запросу маслениц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7315200" cy="4876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6878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7855758" cy="924475"/>
          </a:xfrm>
        </p:spPr>
        <p:txBody>
          <a:bodyPr/>
          <a:lstStyle/>
          <a:p>
            <a:pPr algn="ctr"/>
            <a:r>
              <a:rPr lang="ru-RU" sz="4000" dirty="0" smtClean="0"/>
              <a:t>Понедельник- встреча</a:t>
            </a:r>
            <a:endParaRPr lang="ru-RU" sz="4000" dirty="0"/>
          </a:p>
        </p:txBody>
      </p:sp>
      <p:pic>
        <p:nvPicPr>
          <p:cNvPr id="2050" name="Picture 2" descr="Картинки по запросу масленица понедель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2060848"/>
            <a:ext cx="744779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55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7710" y="692696"/>
            <a:ext cx="7595003" cy="924475"/>
          </a:xfrm>
        </p:spPr>
        <p:txBody>
          <a:bodyPr/>
          <a:lstStyle/>
          <a:p>
            <a:pPr algn="ctr"/>
            <a:r>
              <a:rPr lang="ru-RU" sz="6000" dirty="0" smtClean="0"/>
              <a:t>Вторник- </a:t>
            </a:r>
            <a:r>
              <a:rPr lang="ru-RU" sz="6000" dirty="0" err="1" smtClean="0"/>
              <a:t>Заигрыш</a:t>
            </a:r>
            <a:endParaRPr lang="ru-RU" sz="6000" dirty="0"/>
          </a:p>
        </p:txBody>
      </p:sp>
      <p:pic>
        <p:nvPicPr>
          <p:cNvPr id="3074" name="Picture 2" descr="Картинки по запросу масленица вторн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916832"/>
            <a:ext cx="6347145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0872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692696"/>
            <a:ext cx="6480720" cy="924475"/>
          </a:xfrm>
        </p:spPr>
        <p:txBody>
          <a:bodyPr/>
          <a:lstStyle/>
          <a:p>
            <a:r>
              <a:rPr lang="ru-RU" sz="6000" dirty="0" smtClean="0"/>
              <a:t>Среда- лакомка</a:t>
            </a:r>
            <a:endParaRPr lang="ru-RU" sz="6000" dirty="0"/>
          </a:p>
        </p:txBody>
      </p:sp>
      <p:pic>
        <p:nvPicPr>
          <p:cNvPr id="4098" name="Picture 2" descr="Картинки по запросу масленица сре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123688"/>
            <a:ext cx="5760640" cy="4326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481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2358" y="692696"/>
            <a:ext cx="3778579" cy="924475"/>
          </a:xfrm>
        </p:spPr>
        <p:txBody>
          <a:bodyPr/>
          <a:lstStyle/>
          <a:p>
            <a:r>
              <a:rPr lang="ru-RU" sz="6000" dirty="0" smtClean="0"/>
              <a:t>Четверг- разгуляй</a:t>
            </a:r>
            <a:endParaRPr lang="ru-RU" sz="6000" dirty="0"/>
          </a:p>
        </p:txBody>
      </p:sp>
      <p:pic>
        <p:nvPicPr>
          <p:cNvPr id="5122" name="Picture 2" descr="Картинки по запросу масленица кулачные бо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6096000" cy="425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0915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5054" y="692696"/>
            <a:ext cx="5362755" cy="924475"/>
          </a:xfrm>
        </p:spPr>
        <p:txBody>
          <a:bodyPr/>
          <a:lstStyle/>
          <a:p>
            <a:pPr algn="ctr"/>
            <a:r>
              <a:rPr lang="ru-RU" sz="4400" dirty="0" smtClean="0"/>
              <a:t>Пятница- тёщины вечерки</a:t>
            </a:r>
            <a:endParaRPr lang="ru-RU" sz="4400" dirty="0"/>
          </a:p>
        </p:txBody>
      </p:sp>
      <p:sp>
        <p:nvSpPr>
          <p:cNvPr id="3" name="AutoShape 2" descr="Картинки по запросу масленица пятниц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2060848"/>
            <a:ext cx="5805488" cy="434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8429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46643" y="692696"/>
            <a:ext cx="5002715" cy="924475"/>
          </a:xfrm>
        </p:spPr>
        <p:txBody>
          <a:bodyPr/>
          <a:lstStyle/>
          <a:p>
            <a:pPr algn="ctr"/>
            <a:r>
              <a:rPr lang="ru-RU" dirty="0" smtClean="0"/>
              <a:t>Суббота- </a:t>
            </a:r>
            <a:br>
              <a:rPr lang="ru-RU" dirty="0" smtClean="0"/>
            </a:br>
            <a:r>
              <a:rPr lang="ru-RU" dirty="0" err="1" smtClean="0"/>
              <a:t>золовкины</a:t>
            </a:r>
            <a:r>
              <a:rPr lang="ru-RU" dirty="0" smtClean="0"/>
              <a:t> посиделки </a:t>
            </a:r>
            <a:endParaRPr lang="ru-RU" dirty="0"/>
          </a:p>
        </p:txBody>
      </p:sp>
      <p:pic>
        <p:nvPicPr>
          <p:cNvPr id="7170" name="Picture 2" descr="Картинки по запросу масленица суббо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056100"/>
            <a:ext cx="5400675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524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675724"/>
            <a:ext cx="6946931" cy="924475"/>
          </a:xfrm>
        </p:spPr>
        <p:txBody>
          <a:bodyPr/>
          <a:lstStyle/>
          <a:p>
            <a:r>
              <a:rPr lang="ru-RU" sz="4000" dirty="0" smtClean="0"/>
              <a:t>Воскресенье- прощенное</a:t>
            </a:r>
            <a:endParaRPr lang="ru-RU" sz="4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060848"/>
            <a:ext cx="6197674" cy="4127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5292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TM02455519[[fn=Зима]]</Template>
  <TotalTime>38</TotalTime>
  <Words>15</Words>
  <Application>Microsoft Office PowerPoint</Application>
  <PresentationFormat>Экран (4:3)</PresentationFormat>
  <Paragraphs>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Winter</vt:lpstr>
      <vt:lpstr>Масленица </vt:lpstr>
      <vt:lpstr>Понедельник- встреча</vt:lpstr>
      <vt:lpstr>Вторник- Заигрыш</vt:lpstr>
      <vt:lpstr>Среда- лакомка</vt:lpstr>
      <vt:lpstr>Четверг- разгуляй</vt:lpstr>
      <vt:lpstr>Пятница- тёщины вечерки</vt:lpstr>
      <vt:lpstr>Суббота-  золовкины посиделки </vt:lpstr>
      <vt:lpstr>Воскресенье- прощенное</vt:lpstr>
    </vt:vector>
  </TitlesOfParts>
  <Company>UralSOFT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Масленица</dc:title>
  <dc:creator>Светлана</dc:creator>
  <cp:lastModifiedBy>Белова_ИБ</cp:lastModifiedBy>
  <cp:revision>5</cp:revision>
  <dcterms:created xsi:type="dcterms:W3CDTF">2017-02-26T12:27:08Z</dcterms:created>
  <dcterms:modified xsi:type="dcterms:W3CDTF">2018-04-06T03:32:24Z</dcterms:modified>
</cp:coreProperties>
</file>