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58" r:id="rId5"/>
    <p:sldId id="262" r:id="rId6"/>
    <p:sldId id="260" r:id="rId7"/>
    <p:sldId id="261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9467" autoAdjust="0"/>
  </p:normalViewPr>
  <p:slideViewPr>
    <p:cSldViewPr snapToGrid="0">
      <p:cViewPr varScale="1">
        <p:scale>
          <a:sx n="81" d="100"/>
          <a:sy n="81" d="100"/>
        </p:scale>
        <p:origin x="-78" y="-4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17" y="352247"/>
            <a:ext cx="7885173" cy="5718220"/>
          </a:xfrm>
        </p:spPr>
        <p:txBody>
          <a:bodyPr/>
          <a:lstStyle/>
          <a:p>
            <a:r>
              <a:rPr lang="ru-RU" sz="5400" dirty="0" smtClean="0"/>
              <a:t>Мастер-класс </a:t>
            </a:r>
            <a:br>
              <a:rPr lang="ru-RU" sz="5400" dirty="0" smtClean="0"/>
            </a:br>
            <a:r>
              <a:rPr lang="ru-RU" sz="5400" dirty="0" smtClean="0"/>
              <a:t>по </a:t>
            </a:r>
            <a:r>
              <a:rPr lang="ru-RU" sz="5400" dirty="0" smtClean="0"/>
              <a:t>Использованию </a:t>
            </a:r>
            <a:r>
              <a:rPr lang="ru-RU" sz="5400" dirty="0" smtClean="0"/>
              <a:t>сингапурских технологий во внеурочной деятельности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44800" y="5885412"/>
            <a:ext cx="3154124" cy="742279"/>
          </a:xfrm>
        </p:spPr>
        <p:txBody>
          <a:bodyPr>
            <a:normAutofit lnSpcReduction="10000"/>
          </a:bodyPr>
          <a:lstStyle/>
          <a:p>
            <a:pPr algn="l"/>
            <a:r>
              <a:rPr lang="ru-RU" i="1" dirty="0" smtClean="0"/>
              <a:t>Полякова Е.В.</a:t>
            </a:r>
          </a:p>
          <a:p>
            <a:pPr algn="l"/>
            <a:r>
              <a:rPr lang="ru-RU" i="1" dirty="0" smtClean="0"/>
              <a:t>Евдокимова С.В.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169"/>
          <a:stretch/>
        </p:blipFill>
        <p:spPr>
          <a:xfrm>
            <a:off x="7965799" y="0"/>
            <a:ext cx="4561051" cy="4232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1010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283" y="431443"/>
            <a:ext cx="10178322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КОНЭРС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Corners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) - «углы»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761"/>
          <a:stretch/>
        </p:blipFill>
        <p:spPr>
          <a:xfrm>
            <a:off x="2777161" y="2172324"/>
            <a:ext cx="7319876" cy="4569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3119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17991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Профессии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519707"/>
            <a:ext cx="10178322" cy="4893972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природа</a:t>
            </a:r>
            <a:r>
              <a:rPr lang="ru-RU" sz="4000" b="1" i="1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техника.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человек.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 </a:t>
            </a:r>
            <a:r>
              <a:rPr lang="ru-RU" sz="4000" b="1" i="1" dirty="0"/>
              <a:t>Человек - знаковая система.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 </a:t>
            </a:r>
            <a:r>
              <a:rPr lang="ru-RU" sz="4000" b="1" i="1" dirty="0"/>
              <a:t>Человек - художественный образ</a:t>
            </a:r>
            <a:endParaRPr lang="ru-RU" sz="4000" b="1" dirty="0"/>
          </a:p>
          <a:p>
            <a:pPr algn="ctr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575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98535" y="302847"/>
            <a:ext cx="3655832" cy="6105749"/>
          </a:xfr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800918" y="1217247"/>
            <a:ext cx="6952164" cy="3779949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100" kern="1200" cap="all" spc="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</a:t>
            </a: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КУИЗ-КУИЗ-ТРЭЙД </a:t>
            </a:r>
            <a:endParaRPr lang="ru-R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3600" b="1" dirty="0" err="1">
                <a:latin typeface="Arial" panose="020B0604020202020204" pitchFamily="34" charset="0"/>
                <a:cs typeface="Arial" panose="020B0604020202020204" pitchFamily="34" charset="0"/>
              </a:rPr>
              <a:t>Quiz-Quiz-Trade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) - </a:t>
            </a:r>
            <a:endParaRPr lang="ru-RU" sz="3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600" b="1" dirty="0">
                <a:latin typeface="Arial" panose="020B0604020202020204" pitchFamily="34" charset="0"/>
                <a:cs typeface="Arial" panose="020B0604020202020204" pitchFamily="34" charset="0"/>
              </a:rPr>
              <a:t>опроси-опроси-обменяйся карточками».</a:t>
            </a:r>
            <a:r>
              <a:rPr lang="ru-RU" sz="3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18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1678" y="317991"/>
            <a:ext cx="10178322" cy="1492132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Профессии</a:t>
            </a:r>
            <a:endParaRPr lang="ru-RU" sz="6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1678" y="1254369"/>
            <a:ext cx="10178322" cy="515931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природа</a:t>
            </a:r>
            <a:r>
              <a:rPr lang="ru-RU" sz="4000" b="1" i="1" dirty="0" smtClean="0"/>
              <a:t>.</a:t>
            </a:r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техника.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Человек </a:t>
            </a:r>
            <a:r>
              <a:rPr lang="ru-RU" sz="4000" b="1" i="1" dirty="0"/>
              <a:t>- человек.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 </a:t>
            </a:r>
            <a:r>
              <a:rPr lang="ru-RU" sz="4000" b="1" i="1" dirty="0"/>
              <a:t>Человек - знаковая система. </a:t>
            </a:r>
            <a:endParaRPr lang="ru-RU" sz="4000" b="1" i="1" dirty="0" smtClean="0"/>
          </a:p>
          <a:p>
            <a:pPr algn="ctr">
              <a:lnSpc>
                <a:spcPct val="150000"/>
              </a:lnSpc>
            </a:pPr>
            <a:r>
              <a:rPr lang="ru-RU" sz="4000" b="1" i="1" dirty="0" smtClean="0"/>
              <a:t> </a:t>
            </a:r>
            <a:r>
              <a:rPr lang="ru-RU" sz="4000" b="1" i="1" dirty="0"/>
              <a:t>Человек - художественный образ</a:t>
            </a:r>
            <a:endParaRPr lang="ru-RU" sz="4000" b="1" dirty="0"/>
          </a:p>
          <a:p>
            <a:pPr algn="ctr"/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157508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30" y="408143"/>
            <a:ext cx="5316547" cy="1492132"/>
          </a:xfrm>
        </p:spPr>
        <p:txBody>
          <a:bodyPr>
            <a:normAutofit fontScale="90000"/>
          </a:bodyPr>
          <a:lstStyle/>
          <a:p>
            <a:pPr algn="ctr">
              <a:lnSpc>
                <a:spcPct val="150000"/>
              </a:lnSpc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структура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РАУНД ТЭЙБЛ (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Round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b="1" dirty="0" err="1">
                <a:latin typeface="Arial" panose="020B0604020202020204" pitchFamily="34" charset="0"/>
                <a:cs typeface="Arial" panose="020B0604020202020204" pitchFamily="34" charset="0"/>
              </a:rPr>
              <a:t>Table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75345" y="2987899"/>
            <a:ext cx="5386096" cy="3770268"/>
          </a:xfrm>
        </p:spPr>
      </p:pic>
    </p:spTree>
    <p:extLst>
      <p:ext uri="{BB962C8B-B14F-4D97-AF65-F5344CB8AC3E}">
        <p14:creationId xmlns:p14="http://schemas.microsoft.com/office/powerpoint/2010/main" xmlns="" val="4161006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8190" y="150565"/>
            <a:ext cx="7106711" cy="112483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МОДЕЛЬ ФРЕЙЕР 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Frayer</a:t>
            </a:r>
            <a:r>
              <a:rPr lang="ru-RU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4400" b="1" dirty="0" err="1"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ru-RU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ru-RU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56230" y="1628598"/>
            <a:ext cx="10178322" cy="3593591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Обязательные характеристики                  Необязательные характеристики</a:t>
            </a:r>
          </a:p>
          <a:p>
            <a:pPr marL="0" indent="0"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ru-RU" b="1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tx2"/>
                </a:solidFill>
              </a:rPr>
              <a:t>Положительный пример                                                            Отрицательный пример</a:t>
            </a:r>
            <a:endParaRPr lang="ru-RU" b="1" dirty="0">
              <a:solidFill>
                <a:schemeClr val="tx2"/>
              </a:solidFill>
            </a:endParaRPr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>
            <a:off x="6587544" y="1519708"/>
            <a:ext cx="19318" cy="16613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2073499" y="1519708"/>
            <a:ext cx="9028090" cy="5138670"/>
          </a:xfrm>
          <a:prstGeom prst="rect">
            <a:avLst/>
          </a:prstGeom>
          <a:noFill/>
          <a:ln w="57150"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6606862" y="4984511"/>
            <a:ext cx="19318" cy="16613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endCxn id="13" idx="1"/>
          </p:cNvCxnSpPr>
          <p:nvPr/>
        </p:nvCxnSpPr>
        <p:spPr>
          <a:xfrm>
            <a:off x="2073499" y="4054893"/>
            <a:ext cx="2395471" cy="2790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8638504" y="4093723"/>
            <a:ext cx="2463085" cy="2771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Ромб 12"/>
          <p:cNvSpPr/>
          <p:nvPr/>
        </p:nvSpPr>
        <p:spPr>
          <a:xfrm>
            <a:off x="4468970" y="3181082"/>
            <a:ext cx="4169534" cy="1803429"/>
          </a:xfrm>
          <a:prstGeom prst="diamond">
            <a:avLst/>
          </a:prstGeom>
          <a:ln w="571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17"/>
          <p:cNvSpPr txBox="1"/>
          <p:nvPr/>
        </p:nvSpPr>
        <p:spPr>
          <a:xfrm>
            <a:off x="5298047" y="3649015"/>
            <a:ext cx="2511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Продавец </a:t>
            </a:r>
            <a:endParaRPr lang="ru-RU" sz="40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233412" y="2315363"/>
            <a:ext cx="388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коммуникативность</a:t>
            </a:r>
            <a:endParaRPr lang="ru-RU" sz="3200" b="1" dirty="0" smtClean="0"/>
          </a:p>
          <a:p>
            <a:pPr algn="ctr"/>
            <a:r>
              <a:rPr lang="ru-RU" sz="3200" b="1" dirty="0" smtClean="0"/>
              <a:t>ответственность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098694" y="2323277"/>
            <a:ext cx="38894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err="1" smtClean="0"/>
              <a:t>гендерный</a:t>
            </a:r>
            <a:r>
              <a:rPr lang="ru-RU" sz="3200" b="1" dirty="0" smtClean="0"/>
              <a:t> признак</a:t>
            </a:r>
          </a:p>
          <a:p>
            <a:pPr algn="ctr"/>
            <a:r>
              <a:rPr lang="ru-RU" sz="3200" b="1" dirty="0" smtClean="0"/>
              <a:t>национальность</a:t>
            </a:r>
          </a:p>
          <a:p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85812" y="5128765"/>
            <a:ext cx="38894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п</a:t>
            </a:r>
            <a:r>
              <a:rPr lang="ru-RU" sz="3200" b="1" dirty="0" smtClean="0"/>
              <a:t>родавец месяца</a:t>
            </a:r>
          </a:p>
          <a:p>
            <a:pPr algn="ctr"/>
            <a:r>
              <a:rPr lang="ru-RU" sz="3200" b="1" dirty="0" smtClean="0"/>
              <a:t>топ менеджер</a:t>
            </a:r>
            <a:endParaRPr lang="ru-RU" sz="32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549730" y="5065601"/>
            <a:ext cx="45989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к</a:t>
            </a:r>
            <a:r>
              <a:rPr lang="ru-RU" sz="3200" b="1" dirty="0" smtClean="0"/>
              <a:t>лептоман</a:t>
            </a:r>
          </a:p>
          <a:p>
            <a:pPr algn="ctr"/>
            <a:r>
              <a:rPr lang="ru-RU" sz="3200" b="1" dirty="0" smtClean="0"/>
              <a:t>п</a:t>
            </a:r>
            <a:r>
              <a:rPr lang="ru-RU" sz="3200" b="1" dirty="0" smtClean="0"/>
              <a:t>родавец с недостачей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98027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69</TotalTime>
  <Words>93</Words>
  <Application>Microsoft Office PowerPoint</Application>
  <PresentationFormat>Произвольный</PresentationFormat>
  <Paragraphs>38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Badge</vt:lpstr>
      <vt:lpstr>Мастер-класс  по Использованию сингапурских технологий во внеурочной деятельности</vt:lpstr>
      <vt:lpstr>структура  КОНЭРС (Corners) - «углы» </vt:lpstr>
      <vt:lpstr>Профессии</vt:lpstr>
      <vt:lpstr>Слайд 4</vt:lpstr>
      <vt:lpstr>Профессии</vt:lpstr>
      <vt:lpstr>структура РАУНД ТЭЙБЛ (Round Table)</vt:lpstr>
      <vt:lpstr>МОДЕЛЬ ФРЕЙЕР  (Frayer Model)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 по сингапурским технологиям</dc:title>
  <dc:creator>Полякова Катерина</dc:creator>
  <cp:lastModifiedBy>User</cp:lastModifiedBy>
  <cp:revision>6</cp:revision>
  <dcterms:created xsi:type="dcterms:W3CDTF">2018-03-27T13:54:14Z</dcterms:created>
  <dcterms:modified xsi:type="dcterms:W3CDTF">2018-03-29T09:02:44Z</dcterms:modified>
</cp:coreProperties>
</file>