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39286D83-3B41-42D9-B372-0DFBAD5D11CF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20651712-A2AD-41BD-A1D5-50CC7C6C689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Мой край Сибирь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Апраксин </a:t>
            </a:r>
            <a:r>
              <a:rPr lang="ru-RU" dirty="0" err="1" smtClean="0"/>
              <a:t>Амир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Саянск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Саянск – самый молодой город</a:t>
            </a:r>
            <a:endParaRPr lang="ru-RU" dirty="0"/>
          </a:p>
        </p:txBody>
      </p:sp>
      <p:pic>
        <p:nvPicPr>
          <p:cNvPr id="4" name="Рисунок 3" descr="full03f9d8d5d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7" y="2564904"/>
            <a:ext cx="3528392" cy="3194323"/>
          </a:xfrm>
          <a:prstGeom prst="rect">
            <a:avLst/>
          </a:prstGeom>
        </p:spPr>
      </p:pic>
      <p:pic>
        <p:nvPicPr>
          <p:cNvPr id="5" name="Рисунок 4" descr="sayans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780928"/>
            <a:ext cx="4392488" cy="338437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Слюдянка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Слюдянка</a:t>
            </a:r>
            <a:r>
              <a:rPr lang="ru-RU" dirty="0" smtClean="0"/>
              <a:t> – расположена на берегу Байкала. Этот город крупный железнодорожный путь.</a:t>
            </a:r>
            <a:endParaRPr lang="ru-RU" dirty="0"/>
          </a:p>
        </p:txBody>
      </p:sp>
      <p:pic>
        <p:nvPicPr>
          <p:cNvPr id="4" name="Рисунок 3" descr="101836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284984"/>
            <a:ext cx="7105650" cy="3429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больше всего Иркутская область  </a:t>
            </a:r>
            <a:r>
              <a:rPr lang="ru-RU" smtClean="0"/>
              <a:t>славится озером Байкал</a:t>
            </a: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край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Иркутская область  была основана 26 сентября  1937 года. Иркутская область расположена в Восточной Сибири. Населения 2 миллиона 507 тысяч человек на 2012 год.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край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На территории Иркутской области много полезных ископаемых</a:t>
            </a:r>
            <a:r>
              <a:rPr lang="en-US" dirty="0" smtClean="0"/>
              <a:t>:</a:t>
            </a:r>
            <a:r>
              <a:rPr lang="ru-RU" dirty="0" smtClean="0"/>
              <a:t> нефть</a:t>
            </a:r>
            <a:r>
              <a:rPr lang="en-US" dirty="0" smtClean="0"/>
              <a:t>,</a:t>
            </a:r>
            <a:r>
              <a:rPr lang="ru-RU" dirty="0" smtClean="0"/>
              <a:t> газ</a:t>
            </a:r>
            <a:r>
              <a:rPr lang="en-US" dirty="0" smtClean="0"/>
              <a:t>, </a:t>
            </a:r>
            <a:r>
              <a:rPr lang="ru-RU" dirty="0" smtClean="0"/>
              <a:t>золото</a:t>
            </a:r>
            <a:r>
              <a:rPr lang="en-US" dirty="0" smtClean="0"/>
              <a:t>,</a:t>
            </a:r>
            <a:r>
              <a:rPr lang="ru-RU" dirty="0" smtClean="0"/>
              <a:t> уголь</a:t>
            </a:r>
            <a:r>
              <a:rPr lang="en-US" dirty="0" smtClean="0"/>
              <a:t>,</a:t>
            </a:r>
            <a:r>
              <a:rPr lang="ru-RU" dirty="0" smtClean="0"/>
              <a:t> мрамор</a:t>
            </a:r>
            <a:r>
              <a:rPr lang="en-US" dirty="0" smtClean="0"/>
              <a:t>,</a:t>
            </a:r>
            <a:r>
              <a:rPr lang="ru-RU" dirty="0" smtClean="0"/>
              <a:t> гипс</a:t>
            </a:r>
            <a:r>
              <a:rPr lang="en-US" dirty="0" smtClean="0"/>
              <a:t>,</a:t>
            </a:r>
            <a:r>
              <a:rPr lang="ru-RU" dirty="0" smtClean="0"/>
              <a:t> тальк</a:t>
            </a:r>
          </a:p>
          <a:p>
            <a:r>
              <a:rPr lang="ru-RU" dirty="0" smtClean="0"/>
              <a:t>В состав Иркутской области входит 22 города</a:t>
            </a:r>
          </a:p>
          <a:p>
            <a:r>
              <a:rPr lang="ru-RU" dirty="0" smtClean="0"/>
              <a:t>Самые крупные промышленные центры - это Иркутск</a:t>
            </a:r>
            <a:r>
              <a:rPr lang="en-US" dirty="0" smtClean="0"/>
              <a:t>,</a:t>
            </a:r>
            <a:r>
              <a:rPr lang="ru-RU" dirty="0" smtClean="0"/>
              <a:t> </a:t>
            </a:r>
            <a:r>
              <a:rPr lang="ru-RU" dirty="0" err="1" smtClean="0"/>
              <a:t>Ангарск</a:t>
            </a:r>
            <a:r>
              <a:rPr lang="en-US" dirty="0" smtClean="0"/>
              <a:t>,</a:t>
            </a:r>
            <a:r>
              <a:rPr lang="ru-RU" dirty="0" smtClean="0"/>
              <a:t> Братск</a:t>
            </a:r>
            <a:r>
              <a:rPr lang="en-US" dirty="0" smtClean="0"/>
              <a:t>, </a:t>
            </a:r>
            <a:r>
              <a:rPr lang="ru-RU" dirty="0" smtClean="0"/>
              <a:t>Усть-Илимск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край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84784"/>
            <a:ext cx="4211960" cy="4625609"/>
          </a:xfrm>
        </p:spPr>
        <p:txBody>
          <a:bodyPr/>
          <a:lstStyle/>
          <a:p>
            <a:r>
              <a:rPr lang="ru-RU" dirty="0" smtClean="0"/>
              <a:t>Иркутск- столица Иркутской области</a:t>
            </a:r>
          </a:p>
          <a:p>
            <a:r>
              <a:rPr lang="ru-RU" dirty="0" smtClean="0"/>
              <a:t>Город был основан в 1661 году  на месте острога</a:t>
            </a:r>
            <a:endParaRPr lang="ru-RU" dirty="0"/>
          </a:p>
        </p:txBody>
      </p:sp>
      <p:pic>
        <p:nvPicPr>
          <p:cNvPr id="4" name="Рисунок 3" descr="a36419d1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556792"/>
            <a:ext cx="3727301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край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Сейчас Иркутск крупный и промышленный центр </a:t>
            </a:r>
          </a:p>
          <a:p>
            <a:r>
              <a:rPr lang="ru-RU" dirty="0" smtClean="0"/>
              <a:t>В Иркутске много памятников истории</a:t>
            </a:r>
            <a:r>
              <a:rPr lang="en-US" dirty="0" smtClean="0"/>
              <a:t>,</a:t>
            </a:r>
            <a:r>
              <a:rPr lang="ru-RU" dirty="0" smtClean="0"/>
              <a:t> музеи</a:t>
            </a:r>
            <a:r>
              <a:rPr lang="en-US" dirty="0" smtClean="0"/>
              <a:t>,</a:t>
            </a:r>
            <a:r>
              <a:rPr lang="ru-RU" dirty="0" smtClean="0"/>
              <a:t> театры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край</a:t>
            </a:r>
            <a:endParaRPr lang="ru-RU" dirty="0"/>
          </a:p>
        </p:txBody>
      </p:sp>
      <p:pic>
        <p:nvPicPr>
          <p:cNvPr id="4" name="Содержимое 3" descr="1705.13304122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052736"/>
            <a:ext cx="4427984" cy="2880320"/>
          </a:xfrm>
        </p:spPr>
      </p:pic>
      <p:pic>
        <p:nvPicPr>
          <p:cNvPr id="5" name="Рисунок 4" descr="imgprevie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907704" y="3933056"/>
            <a:ext cx="5616624" cy="2808312"/>
          </a:xfrm>
          <a:prstGeom prst="rect">
            <a:avLst/>
          </a:prstGeom>
        </p:spPr>
      </p:pic>
      <p:pic>
        <p:nvPicPr>
          <p:cNvPr id="6" name="Рисунок 5" descr="f_YmFpa2FscHJlc3MucnUvc2l0ZXMvZGVmYXVsdC9maWxlcy9zdHlsZXMvbXVsdHkvcHVibGljLzQ4NDA5OTczLmpwZz9fX2lkPTU1ODAxJml0b2s9Rlo1MTZUd0I=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908720"/>
            <a:ext cx="4966320" cy="30243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Наш край</a:t>
            </a:r>
            <a:endParaRPr lang="ru-RU" dirty="0"/>
          </a:p>
        </p:txBody>
      </p:sp>
      <p:pic>
        <p:nvPicPr>
          <p:cNvPr id="4" name="Содержимое 3" descr="imgpreview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7504" y="3933056"/>
            <a:ext cx="4680520" cy="2775570"/>
          </a:xfrm>
        </p:spPr>
      </p:pic>
      <p:pic>
        <p:nvPicPr>
          <p:cNvPr id="5" name="Рисунок 4" descr="sheleho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76672"/>
            <a:ext cx="5580112" cy="344289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Ангарск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Ангарск</a:t>
            </a:r>
            <a:r>
              <a:rPr lang="ru-RU" dirty="0" smtClean="0"/>
              <a:t> - город химиков</a:t>
            </a:r>
            <a:r>
              <a:rPr lang="en-US" dirty="0" smtClean="0"/>
              <a:t>,</a:t>
            </a:r>
            <a:r>
              <a:rPr lang="ru-RU" dirty="0" smtClean="0"/>
              <a:t> крупный промышленный центр. Город возник со строительством нефтехимического комбината. Большая достопримечательность </a:t>
            </a:r>
            <a:r>
              <a:rPr lang="ru-RU" dirty="0" err="1" smtClean="0"/>
              <a:t>Ангарска</a:t>
            </a:r>
            <a:r>
              <a:rPr lang="ru-RU" dirty="0" smtClean="0"/>
              <a:t> – это музей часов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preview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319464" y="1412776"/>
            <a:ext cx="4824536" cy="2943969"/>
          </a:xfrm>
        </p:spPr>
      </p:pic>
      <p:pic>
        <p:nvPicPr>
          <p:cNvPr id="5" name="Рисунок 4" descr="imgpreview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73016"/>
            <a:ext cx="4355976" cy="2952328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</TotalTime>
  <Words>164</Words>
  <Application>Microsoft Office PowerPoint</Application>
  <PresentationFormat>Экран (4:3)</PresentationFormat>
  <Paragraphs>23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Модульная</vt:lpstr>
      <vt:lpstr>Мой край Сибирь</vt:lpstr>
      <vt:lpstr>Наш край</vt:lpstr>
      <vt:lpstr>Наш край </vt:lpstr>
      <vt:lpstr>Наш край</vt:lpstr>
      <vt:lpstr>Наш край</vt:lpstr>
      <vt:lpstr>Наш край</vt:lpstr>
      <vt:lpstr>Наш край</vt:lpstr>
      <vt:lpstr>Ангарск</vt:lpstr>
      <vt:lpstr>Презентация PowerPoint</vt:lpstr>
      <vt:lpstr>Саянск</vt:lpstr>
      <vt:lpstr>Слюдянка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край Сибирь</dc:title>
  <dc:creator>123</dc:creator>
  <cp:lastModifiedBy>Белова_ИБ</cp:lastModifiedBy>
  <cp:revision>4</cp:revision>
  <dcterms:created xsi:type="dcterms:W3CDTF">2016-05-03T07:28:28Z</dcterms:created>
  <dcterms:modified xsi:type="dcterms:W3CDTF">2018-04-06T02:59:08Z</dcterms:modified>
</cp:coreProperties>
</file>