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3" r:id="rId6"/>
    <p:sldId id="262" r:id="rId7"/>
    <p:sldId id="265" r:id="rId8"/>
    <p:sldId id="260" r:id="rId9"/>
    <p:sldId id="261" r:id="rId10"/>
    <p:sldId id="264" r:id="rId11"/>
    <p:sldId id="267" r:id="rId12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D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604" autoAdjust="0"/>
  </p:normalViewPr>
  <p:slideViewPr>
    <p:cSldViewPr>
      <p:cViewPr varScale="1">
        <p:scale>
          <a:sx n="55" d="100"/>
          <a:sy n="55" d="100"/>
        </p:scale>
        <p:origin x="-5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602" y="-8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 smtClean="0"/>
            </a:lvl1pPr>
          </a:lstStyle>
          <a:p>
            <a:pPr>
              <a:defRPr/>
            </a:pPr>
            <a:r>
              <a:rPr lang="ru-RU"/>
              <a:t>Презентация к уроку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 smtClean="0"/>
            </a:lvl1pPr>
          </a:lstStyle>
          <a:p>
            <a:pPr>
              <a:defRPr/>
            </a:pPr>
            <a:r>
              <a:rPr lang="ru-RU"/>
              <a:t>Прогулка по любимому городу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D56C0B8-E409-4C7B-987F-FF0ACC03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331762-2E51-45B6-921B-3711DB086634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C4A059-042C-4DD2-BDCD-EF1E6BBFD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D9762-F48B-4870-A05C-9A86B1D314D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8B326-E779-48B3-BECD-31C2C7F4B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CF93E-322C-492B-93ED-9A99CF09B1CC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E3C5-35C0-46F9-B33F-8D7E66829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AB0CC-96A4-4E70-9926-51845D7115BE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2431F-63D8-44D0-8E32-72C5EA670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8DB0-1662-4439-9C8C-D4CFBCF33FE5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45571-D020-43F3-A1D8-A8C81CFC4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2DB1E-D35D-4559-B684-004A15C04C71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9085-8E64-44DA-B0A4-7A770AC0B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AC8A-BC47-4183-AA6E-78F2E8FF4D8E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B84C-8B47-43DC-B5A5-D4F6BB20B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16332-A233-45B7-91F2-038FC4B9462A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F1B37-6A85-4800-99B9-544AF667D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CB895-CA1D-41FE-BDB9-EA0EDBD5A854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5D06-997B-44ED-BCC0-E7668BCF7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874AD-69F0-42B6-A305-5DAD5A2AD7E4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41EA3-99BE-4A12-908D-B0120DB57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68EA9-98C0-4C74-8FC5-8DCC98DC5068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01190-390A-47EB-A48B-263D74BB5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2190-343D-4A80-BD3A-E1AF7FB2342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A66A6-7903-436A-BB87-B04AE21E7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59923A-5D7F-479A-A27E-B5E227DD7832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B124DC-AFDE-425F-ADC5-382700212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 descr="http://www.mara-tour.ro/media/oferte/2192/resized_fortareata-petru-si-pavel-1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8511" r="8511"/>
          <a:stretch>
            <a:fillRect/>
          </a:stretch>
        </p:blipFill>
        <p:spPr>
          <a:xfrm>
            <a:off x="539552" y="1196752"/>
            <a:ext cx="8064896" cy="5661248"/>
          </a:xfrm>
          <a:ln w="1270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perspectiveRelaxedModerately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-79196" y="0"/>
            <a:ext cx="9223196" cy="1796314"/>
          </a:xfrm>
          <a:prstGeom prst="rect">
            <a:avLst/>
          </a:prstGeom>
          <a:noFill/>
          <a:ln w="28575"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Прогулка по любимому</a:t>
            </a:r>
          </a:p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городу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-25_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73723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1835696" y="404664"/>
            <a:ext cx="61027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Казанский собор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13" name="Picture 37" descr="c00039a7af3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75"/>
            <a:ext cx="9144000" cy="67913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Прямоугольник 1"/>
          <p:cNvSpPr/>
          <p:nvPr/>
        </p:nvSpPr>
        <p:spPr>
          <a:xfrm>
            <a:off x="2285984" y="0"/>
            <a:ext cx="3876382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/>
                <a:solidFill>
                  <a:schemeClr val="accent3"/>
                </a:solidFill>
                <a:latin typeface="+mn-lt"/>
                <a:cs typeface="+mn-cs"/>
              </a:rPr>
              <a:t>Синквейн</a:t>
            </a:r>
            <a:endParaRPr lang="ru-RU" sz="54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285860"/>
            <a:ext cx="4643470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Тема   -   предмет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214554"/>
            <a:ext cx="335758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Признак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2214554"/>
            <a:ext cx="3429024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Признак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3071810"/>
            <a:ext cx="2286016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Действие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6116" y="3071810"/>
            <a:ext cx="207170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Действие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57884" y="3071810"/>
            <a:ext cx="207170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Действие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6" y="4071942"/>
            <a:ext cx="164307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Фраза</a:t>
            </a:r>
          </a:p>
        </p:txBody>
      </p:sp>
      <p:sp>
        <p:nvSpPr>
          <p:cNvPr id="25624" name="TextBox 11"/>
          <p:cNvSpPr txBox="1">
            <a:spLocks noChangeArrowheads="1"/>
          </p:cNvSpPr>
          <p:nvPr/>
        </p:nvSpPr>
        <p:spPr bwMode="auto">
          <a:xfrm>
            <a:off x="2143125" y="41433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entury Schoolbook" pitchFamily="18" charset="0"/>
              </a:rPr>
              <a:t>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71736" y="4071942"/>
            <a:ext cx="2500330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отношение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86380" y="4071942"/>
            <a:ext cx="785818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00826" y="4071942"/>
            <a:ext cx="1357322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теме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3108" y="5072074"/>
            <a:ext cx="3929090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Вывод  -  суть  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412875"/>
            <a:ext cx="6985000" cy="4873625"/>
          </a:xfrm>
          <a:prstGeom prst="rect">
            <a:avLst/>
          </a:prstGeom>
          <a:noFill/>
          <a:ln w="28575">
            <a:solidFill>
              <a:srgbClr val="291D9B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46075" y="692696"/>
            <a:ext cx="9190075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Свирь-Нева-Адмиралтейство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0_716ef_34a4848a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5693603" cy="59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nevsky-prospec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80062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7409" name="Picture 5" descr="b4ac69b9da11fb23cb544a150fc2e231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4400" y="2595562"/>
            <a:ext cx="568960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Прямоугольник 3"/>
          <p:cNvSpPr/>
          <p:nvPr/>
        </p:nvSpPr>
        <p:spPr>
          <a:xfrm rot="20373327">
            <a:off x="323528" y="2276872"/>
            <a:ext cx="8820472" cy="92333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Невский проспект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7" descr="ce53ffd6a1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60525"/>
            <a:ext cx="7777162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827584" y="0"/>
            <a:ext cx="750423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Александра-Невский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монастырь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1" descr="9b0e8d925ee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9850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54940343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125538"/>
            <a:ext cx="7045593" cy="503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0_66f06_8e012c0f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36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506" name="Picture 7" descr="vX1IAeEMUW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05" y="3451929"/>
            <a:ext cx="4688722" cy="313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1507" name="Picture 17" descr="49939688_4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5816">
            <a:off x="4753735" y="1810960"/>
            <a:ext cx="4142240" cy="375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nevsky-prospect_3979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209607" cy="545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Прямоугольник 3"/>
          <p:cNvSpPr/>
          <p:nvPr/>
        </p:nvSpPr>
        <p:spPr>
          <a:xfrm>
            <a:off x="1619672" y="0"/>
            <a:ext cx="6486969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Невский проспект</a:t>
            </a:r>
          </a:p>
          <a:p>
            <a:pPr algn="ctr">
              <a:defRPr/>
            </a:pPr>
            <a:r>
              <a:rPr lang="ru-RU" sz="5400" b="1" spc="50" dirty="0">
                <a:ln w="11430">
                  <a:solidFill>
                    <a:schemeClr val="bg1"/>
                  </a:solidFill>
                </a:ln>
                <a:solidFill>
                  <a:srgbClr val="291D9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сегодня 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291D9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555" name="Заголовок 7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6" name="Текст 9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14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Century Schoolbook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1</cp:lastModifiedBy>
  <cp:revision>15</cp:revision>
  <dcterms:created xsi:type="dcterms:W3CDTF">2013-03-03T09:41:58Z</dcterms:created>
  <dcterms:modified xsi:type="dcterms:W3CDTF">2013-03-03T12:52:42Z</dcterms:modified>
</cp:coreProperties>
</file>