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87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84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2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17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424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75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0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423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27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512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637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69CEA-FD67-46F5-99D1-9D27395C0F4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3C8B2-FF5E-4822-B055-3BD7D6BB9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41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4/shablon-knigi-prevyu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5261"/>
            <a:ext cx="9156964" cy="686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3357" y="1052736"/>
            <a:ext cx="6358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Волшебные слова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https://ic.pics.livejournal.com/matveychev_oleg/27303223/3495518/3495518_origina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14737" y1="20000" x2="23474" y2="80198"/>
                        <a14:foregroundMark x1="78842" y1="22178" x2="62105" y2="79208"/>
                        <a14:foregroundMark x1="21684" y1="19604" x2="76105" y2="17030"/>
                        <a14:foregroundMark x1="12737" y1="80594" x2="87579" y2="84356"/>
                        <a14:foregroundMark x1="88421" y1="15446" x2="73895" y2="720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15" y="2986399"/>
            <a:ext cx="7675607" cy="408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11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4/shablon-knigi-prevyu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5259"/>
            <a:ext cx="9156964" cy="686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9474" y="188640"/>
            <a:ext cx="7627021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dirty="0"/>
              <a:t>Не хотят общаться с Сашей</a:t>
            </a:r>
          </a:p>
          <a:p>
            <a:r>
              <a:rPr lang="ru-RU" sz="4500" b="1" dirty="0"/>
              <a:t>Все ребята школы нашей</a:t>
            </a:r>
          </a:p>
          <a:p>
            <a:r>
              <a:rPr lang="ru-RU" sz="4500" b="1" dirty="0"/>
              <a:t>Он и к старшим пристаёт</a:t>
            </a:r>
          </a:p>
          <a:p>
            <a:r>
              <a:rPr lang="ru-RU" sz="4500" b="1" dirty="0"/>
              <a:t>И ребят помладше бьет.</a:t>
            </a:r>
          </a:p>
          <a:p>
            <a:r>
              <a:rPr lang="ru-RU" sz="4500" b="1" dirty="0" smtClean="0"/>
              <a:t>      </a:t>
            </a:r>
          </a:p>
          <a:p>
            <a:r>
              <a:rPr lang="ru-RU" sz="4500" b="1" dirty="0"/>
              <a:t> </a:t>
            </a:r>
            <a:r>
              <a:rPr lang="ru-RU" sz="4500" b="1" dirty="0" smtClean="0"/>
              <a:t>     Плачут от задиры </a:t>
            </a:r>
          </a:p>
          <a:p>
            <a:r>
              <a:rPr lang="ru-RU" sz="4500" b="1" dirty="0" smtClean="0"/>
              <a:t>      И малыши в квартире</a:t>
            </a:r>
          </a:p>
          <a:p>
            <a:r>
              <a:rPr lang="ru-RU" sz="4500" b="1" dirty="0" smtClean="0"/>
              <a:t>      Он досаждает детворе</a:t>
            </a:r>
          </a:p>
          <a:p>
            <a:r>
              <a:rPr lang="ru-RU" sz="4500" b="1" dirty="0" smtClean="0"/>
              <a:t>      И каждой кошке во дворе.</a:t>
            </a:r>
            <a:endParaRPr lang="ru-RU" sz="4500" b="1" dirty="0"/>
          </a:p>
        </p:txBody>
      </p:sp>
    </p:spTree>
    <p:extLst>
      <p:ext uri="{BB962C8B-B14F-4D97-AF65-F5344CB8AC3E}">
        <p14:creationId xmlns:p14="http://schemas.microsoft.com/office/powerpoint/2010/main" val="413544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4/shablon-knigi-prevyu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1366"/>
            <a:ext cx="9174025" cy="686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mmedia.ozone.ru/multimedia/audio_cd_covers/10171923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85" b="97661" l="1167" r="99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031" y="1496678"/>
            <a:ext cx="2247260" cy="12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nash-organizm.ru/wp-content/uploads/2016/03/kak-zamedlit-process-stareniya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418" y="3399370"/>
            <a:ext cx="2266640" cy="1411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anapa-forum.ru/uploads/monthly_2015_09/gorodskoi-skver--original.jpg.9af73fc5ea65f1d61814bce4e95c345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236" y="5157191"/>
            <a:ext cx="2285822" cy="1714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04664"/>
            <a:ext cx="25388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противень</a:t>
            </a:r>
            <a:endParaRPr lang="ru-RU" sz="4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9190" y="404664"/>
            <a:ext cx="446686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71500" indent="-571500" algn="ctr">
              <a:buFontTx/>
              <a:buChar char="-"/>
            </a:pPr>
            <a:r>
              <a:rPr lang="ru-RU" sz="3200" b="1" i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железный лист для </a:t>
            </a:r>
          </a:p>
          <a:p>
            <a:pPr algn="ctr"/>
            <a:r>
              <a:rPr lang="ru-RU" sz="3200" b="1" i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жарения и выпечки</a:t>
            </a:r>
            <a:endParaRPr lang="ru-RU" sz="3200" b="1" i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1" y="2629929"/>
            <a:ext cx="285366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морщинки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55753" y="2696696"/>
            <a:ext cx="4223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складки на коже</a:t>
            </a:r>
            <a:endParaRPr lang="ru-RU" sz="4000" b="1" i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4429414"/>
            <a:ext cx="15648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сквер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03871" y="4563121"/>
            <a:ext cx="54756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городской парк для отдыха</a:t>
            </a:r>
            <a:endParaRPr lang="ru-RU" sz="3200" b="1" i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12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4/shablon-knigi-prevyu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5261"/>
            <a:ext cx="9156964" cy="686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58941" y="548680"/>
            <a:ext cx="7588872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Есть слова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чудесные,</a:t>
            </a:r>
            <a:endParaRPr lang="ru-RU" sz="3600" b="1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Очень всем полезные.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«Разрешите»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«простите»</a:t>
            </a:r>
            <a:endParaRPr lang="ru-RU" sz="3600" b="1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 встрече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«здравствуй»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говорите.</a:t>
            </a:r>
          </a:p>
          <a:p>
            <a:pPr algn="ctr"/>
            <a:r>
              <a:rPr lang="ru-RU" sz="36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Скажи друзьям ты на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прощанье,</a:t>
            </a:r>
            <a:endParaRPr lang="ru-RU" sz="3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Когда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уходишь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слово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«до свидания»</a:t>
            </a:r>
            <a:endParaRPr lang="ru-RU" sz="3600" b="1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Когда помогут от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души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«Спасибо»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всем произнеси.</a:t>
            </a:r>
            <a:endParaRPr lang="ru-RU" sz="3600" b="1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Все они нам помогают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всегда добра желают.</a:t>
            </a:r>
            <a:endParaRPr lang="ru-RU" sz="3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560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4/shablon-knigi-prevyu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5261"/>
            <a:ext cx="9156964" cy="686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3357" y="1052736"/>
            <a:ext cx="6358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Волшебные слова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https://ic.pics.livejournal.com/matveychev_oleg/27303223/3495518/3495518_origina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14737" y1="20000" x2="23474" y2="80198"/>
                        <a14:foregroundMark x1="78842" y1="22178" x2="62105" y2="79208"/>
                        <a14:foregroundMark x1="21684" y1="19604" x2="76105" y2="17030"/>
                        <a14:foregroundMark x1="12737" y1="80594" x2="87579" y2="84356"/>
                        <a14:foregroundMark x1="88421" y1="15446" x2="73895" y2="720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15" y="2986399"/>
            <a:ext cx="7675607" cy="408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66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117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14</cp:revision>
  <dcterms:created xsi:type="dcterms:W3CDTF">2018-02-17T14:31:08Z</dcterms:created>
  <dcterms:modified xsi:type="dcterms:W3CDTF">2018-03-03T03:04:11Z</dcterms:modified>
</cp:coreProperties>
</file>