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90" autoAdjust="0"/>
    <p:restoredTop sz="94660"/>
  </p:normalViewPr>
  <p:slideViewPr>
    <p:cSldViewPr>
      <p:cViewPr varScale="1">
        <p:scale>
          <a:sx n="107" d="100"/>
          <a:sy n="107" d="100"/>
        </p:scale>
        <p:origin x="-10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A9844-C927-4209-A548-171D51B4204C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839F-F250-4914-958B-4A158D610CC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A9844-C927-4209-A548-171D51B4204C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839F-F250-4914-958B-4A158D610C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A9844-C927-4209-A548-171D51B4204C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839F-F250-4914-958B-4A158D610C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A9844-C927-4209-A548-171D51B4204C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839F-F250-4914-958B-4A158D610CC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A9844-C927-4209-A548-171D51B4204C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839F-F250-4914-958B-4A158D610C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A9844-C927-4209-A548-171D51B4204C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839F-F250-4914-958B-4A158D610CC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A9844-C927-4209-A548-171D51B4204C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839F-F250-4914-958B-4A158D610CC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A9844-C927-4209-A548-171D51B4204C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839F-F250-4914-958B-4A158D610C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A9844-C927-4209-A548-171D51B4204C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839F-F250-4914-958B-4A158D610C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A9844-C927-4209-A548-171D51B4204C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839F-F250-4914-958B-4A158D610C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A9844-C927-4209-A548-171D51B4204C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1839F-F250-4914-958B-4A158D610CC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AAA9844-C927-4209-A548-171D51B4204C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A1839F-F250-4914-958B-4A158D610CC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476672"/>
            <a:ext cx="7175351" cy="4448785"/>
          </a:xfrm>
        </p:spPr>
        <p:txBody>
          <a:bodyPr/>
          <a:lstStyle/>
          <a:p>
            <a:pPr marL="18288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400" dirty="0" smtClean="0">
                <a:effectLst/>
                <a:latin typeface="Calibri"/>
                <a:ea typeface="Calibri"/>
                <a:cs typeface="Times New Roman"/>
              </a:rPr>
              <a:t>                Проект </a:t>
            </a:r>
            <a:r>
              <a:rPr lang="ru-RU" sz="44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44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4400" dirty="0">
                <a:effectLst/>
                <a:latin typeface="Calibri"/>
                <a:ea typeface="Calibri"/>
                <a:cs typeface="Times New Roman"/>
              </a:rPr>
              <a:t>«</a:t>
            </a:r>
            <a:r>
              <a:rPr lang="ru-RU" sz="4400" dirty="0" smtClean="0">
                <a:effectLst/>
                <a:latin typeface="Calibri"/>
                <a:ea typeface="Calibri"/>
                <a:cs typeface="Times New Roman"/>
              </a:rPr>
              <a:t>Подкормите </a:t>
            </a:r>
            <a:r>
              <a:rPr lang="ru-RU" sz="4400" dirty="0">
                <a:effectLst/>
                <a:latin typeface="Calibri"/>
                <a:ea typeface="Calibri"/>
                <a:cs typeface="Times New Roman"/>
              </a:rPr>
              <a:t>птиц зимой» </a:t>
            </a:r>
            <a:r>
              <a:rPr lang="ru-RU" sz="4400" dirty="0" smtClean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4400" dirty="0" smtClean="0">
                <a:effectLst/>
                <a:latin typeface="Calibri"/>
                <a:ea typeface="Calibri"/>
                <a:cs typeface="Times New Roman"/>
              </a:rPr>
            </a:br>
            <a:endParaRPr lang="ru-RU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492896"/>
            <a:ext cx="6192688" cy="3793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90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029400" cy="5361776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-подбор  методического  и дидактического материала (художественной литературы и материалов для продуктивной деятельности) по проекту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;</a:t>
            </a: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5" y="2564904"/>
            <a:ext cx="5472609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0943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764704"/>
            <a:ext cx="7560840" cy="5649808"/>
          </a:xfrm>
        </p:spPr>
        <p:txBody>
          <a:bodyPr/>
          <a:lstStyle/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2.Основной: 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развешивание кормушек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;</a:t>
            </a: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060847"/>
            <a:ext cx="6912768" cy="388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7794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731520"/>
            <a:ext cx="7776864" cy="5289768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-наблюдение за зимующими птицами, особенностями их поведения зимой и во время кормления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;</a:t>
            </a: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2400" dirty="0" smtClean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dirty="0" smtClean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462645"/>
            <a:ext cx="6336704" cy="3702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5048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- заполнение таблицы о птицах, прилетающих к кормушке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;</a:t>
            </a: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236" y="1916831"/>
            <a:ext cx="5569527" cy="4062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8429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731520"/>
            <a:ext cx="7416824" cy="5505792"/>
          </a:xfrm>
        </p:spPr>
        <p:txBody>
          <a:bodyPr>
            <a:normAutofit fontScale="77500" lnSpcReduction="20000"/>
          </a:bodyPr>
          <a:lstStyle/>
          <a:p>
            <a:pPr marL="45720" lvl="0" indent="0">
              <a:lnSpc>
                <a:spcPct val="115000"/>
              </a:lnSpc>
              <a:spcAft>
                <a:spcPts val="1000"/>
              </a:spcAft>
              <a:buClr>
                <a:srgbClr val="F14124">
                  <a:lumMod val="75000"/>
                </a:srgbClr>
              </a:buClr>
              <a:buNone/>
            </a:pP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Times New Roman"/>
                <a:cs typeface="Times New Roman"/>
              </a:rPr>
              <a:t>-беседы о птицах, их поведении, особенностях строения, питании;</a:t>
            </a:r>
            <a:endParaRPr lang="ru-RU" sz="18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Calibri"/>
              <a:cs typeface="Times New Roman"/>
            </a:endParaRPr>
          </a:p>
          <a:p>
            <a:pPr marL="45720" lvl="0" indent="0">
              <a:lnSpc>
                <a:spcPct val="115000"/>
              </a:lnSpc>
              <a:spcAft>
                <a:spcPts val="1000"/>
              </a:spcAft>
              <a:buClr>
                <a:srgbClr val="F14124">
                  <a:lumMod val="75000"/>
                </a:srgbClr>
              </a:buClr>
              <a:buNone/>
            </a:pP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Times New Roman"/>
                <a:cs typeface="Times New Roman"/>
              </a:rPr>
              <a:t>-чтение книг о птицах;</a:t>
            </a:r>
            <a:endParaRPr lang="ru-RU" sz="18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Calibri"/>
              <a:cs typeface="Times New Roman"/>
            </a:endParaRPr>
          </a:p>
          <a:p>
            <a:pPr marL="45720" lvl="0" indent="0">
              <a:lnSpc>
                <a:spcPct val="115000"/>
              </a:lnSpc>
              <a:spcAft>
                <a:spcPts val="1000"/>
              </a:spcAft>
              <a:buClr>
                <a:srgbClr val="F14124">
                  <a:lumMod val="75000"/>
                </a:srgbClr>
              </a:buClr>
              <a:buNone/>
            </a:pP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Times New Roman"/>
                <a:cs typeface="Times New Roman"/>
              </a:rPr>
              <a:t>-отгадывание загадок о зимующих птицах;</a:t>
            </a:r>
            <a:endParaRPr lang="ru-RU" sz="18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Calibri"/>
              <a:cs typeface="Times New Roman"/>
            </a:endParaRP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пальчиковая игра «Птицы»;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-подвижные игры «Птички и кошка», «Воробушки и автомобиль»;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2400" dirty="0" err="1" smtClean="0">
                <a:latin typeface="Times New Roman"/>
                <a:ea typeface="Times New Roman"/>
                <a:cs typeface="Times New Roman"/>
              </a:rPr>
              <a:t>физ.минутка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«Воробей»;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-гимнастика пробуждения «Птицы»;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-комплекс утренней гимнастики «Воробушки»;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-прослушивание записи голосов зимующих птиц;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-дидактические игры «Найди зимующих птиц», «Какой птички не стало»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», «Угадай по описанию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» и т.д.;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91873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-рассматривание иллюстраций с изображением птиц;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60848"/>
            <a:ext cx="8424936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9200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-лепка зернышек для птиц, </a:t>
            </a:r>
            <a:endParaRPr lang="ru-RU" sz="2400" dirty="0" smtClean="0">
              <a:latin typeface="Times New Roman"/>
              <a:ea typeface="Times New Roman"/>
              <a:cs typeface="Times New Roman"/>
            </a:endParaRP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4525" y="1556793"/>
            <a:ext cx="5314950" cy="345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7263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361776"/>
          </a:xfrm>
        </p:spPr>
        <p:txBody>
          <a:bodyPr/>
          <a:lstStyle/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Работа с родителями: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45720" indent="0">
              <a:buNone/>
            </a:pPr>
            <a:r>
              <a:rPr lang="ru-RU" sz="2400" dirty="0">
                <a:latin typeface="Times New Roman"/>
                <a:ea typeface="Times New Roman"/>
              </a:rPr>
              <a:t>Изготовление альбома «Зимующие птицы Кубани», </a:t>
            </a:r>
            <a:r>
              <a:rPr lang="ru-RU" sz="2400" dirty="0" smtClean="0">
                <a:latin typeface="Times New Roman"/>
                <a:ea typeface="Times New Roman"/>
              </a:rPr>
              <a:t>выставка кормушек </a:t>
            </a:r>
            <a:r>
              <a:rPr lang="ru-RU" sz="2400" dirty="0">
                <a:latin typeface="Times New Roman"/>
                <a:ea typeface="Times New Roman"/>
              </a:rPr>
              <a:t>для птиц</a:t>
            </a:r>
            <a:r>
              <a:rPr lang="ru-RU" sz="2400" dirty="0" smtClean="0">
                <a:latin typeface="Times New Roman"/>
                <a:ea typeface="Times New Roman"/>
              </a:rPr>
              <a:t>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348880"/>
            <a:ext cx="4349076" cy="38884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48880"/>
            <a:ext cx="5004048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4324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3.Заключительный этап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latin typeface="Times New Roman"/>
                <a:ea typeface="Times New Roman"/>
                <a:cs typeface="Times New Roman"/>
              </a:rPr>
              <a:t>Коллективная работа «Снегири</a:t>
            </a: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»</a:t>
            </a: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916832"/>
            <a:ext cx="4164134" cy="4643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9813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731520"/>
            <a:ext cx="7344816" cy="5505792"/>
          </a:xfrm>
        </p:spPr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Продукт проекта: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-подборка загадок, стихов, </a:t>
            </a:r>
            <a:endParaRPr lang="ru-RU" sz="2400" dirty="0" smtClean="0">
              <a:latin typeface="Times New Roman"/>
              <a:ea typeface="Times New Roman"/>
              <a:cs typeface="Times New Roman"/>
            </a:endParaRP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пальчиковых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и 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подвижных</a:t>
            </a: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 игр о птицах;</a:t>
            </a:r>
            <a:endParaRPr lang="ru-RU" sz="18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-альбом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«Зимующие птицы Кубани»;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-кормушки, выполненные </a:t>
            </a:r>
            <a:endParaRPr lang="ru-RU" sz="2400" dirty="0" smtClean="0">
              <a:latin typeface="Times New Roman"/>
              <a:ea typeface="Times New Roman"/>
              <a:cs typeface="Times New Roman"/>
            </a:endParaRP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родителями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с детьми;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-коллективная работа «Снегири».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-презентация.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76672"/>
            <a:ext cx="3168352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182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052736"/>
            <a:ext cx="4896544" cy="4608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731838"/>
            <a:ext cx="2808312" cy="5289450"/>
          </a:xfrm>
        </p:spPr>
      </p:pic>
    </p:spTree>
    <p:extLst>
      <p:ext uri="{BB962C8B-B14F-4D97-AF65-F5344CB8AC3E}">
        <p14:creationId xmlns:p14="http://schemas.microsoft.com/office/powerpoint/2010/main" val="406617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731520"/>
            <a:ext cx="7344816" cy="572181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Результативность: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Совместная подготовка по проектной деятельности сблизила педагога и родителей, родителей и детей.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В ходе реализации проекта воспитанники не только расширили и систематизировали свои представления о видах птиц, но и в практической деятельности узнали, какие корма предпочитают птицы и какие разнообразные кормушки можно сделать своими руками, используя разный материал. За время действия проекта птицы привыкли получать корм, поэтому подкормку необходимо продолжить, и мы будем подкармливать их, пока не появятся насекомые. 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Таким образом, мы уверены, что у наших воспитанников успешно формируется гуманно - ценностное отношение к природе и ко всему живому.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12275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188640"/>
            <a:ext cx="7478216" cy="158417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Спасибо </a:t>
            </a:r>
            <a:r>
              <a:rPr lang="ru-RU" dirty="0" smtClean="0"/>
              <a:t>за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181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8496944" cy="6264696"/>
          </a:xfr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799" y="116632"/>
            <a:ext cx="4248472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507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419872" y="513843"/>
            <a:ext cx="5112568" cy="5193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Calibri"/>
                <a:ea typeface="Calibri"/>
                <a:cs typeface="Times New Roman"/>
              </a:rPr>
              <a:t>Задачи: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Calibri"/>
                <a:ea typeface="Calibri"/>
                <a:cs typeface="Times New Roman"/>
              </a:rPr>
              <a:t> -Сформировать у детей начальные представления о зимующих птицах , расширить кругозор и словарный запас;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Calibri"/>
                <a:ea typeface="Calibri"/>
                <a:cs typeface="Times New Roman"/>
              </a:rPr>
              <a:t>-развивать интерес к птицам, продолжать работу над развитием творческих способностей детей, развивать познавательный интерес к наблюдению за зимующими птицами;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Calibri"/>
                <a:ea typeface="Calibri"/>
                <a:cs typeface="Times New Roman"/>
              </a:rPr>
              <a:t>-воспитывать у детей бережное отношение к живой природе, потребность в заботе о птицах;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Calibri"/>
                <a:ea typeface="Calibri"/>
                <a:cs typeface="Times New Roman"/>
              </a:rPr>
              <a:t>-вызвать у детей желание </a:t>
            </a:r>
            <a:r>
              <a:rPr lang="ru-RU" b="1" dirty="0" err="1" smtClean="0">
                <a:latin typeface="Calibri"/>
                <a:ea typeface="Calibri"/>
                <a:cs typeface="Times New Roman"/>
              </a:rPr>
              <a:t>привлечьм</a:t>
            </a:r>
            <a:r>
              <a:rPr lang="ru-RU" b="1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b="1" dirty="0">
                <a:latin typeface="Calibri"/>
                <a:ea typeface="Calibri"/>
                <a:cs typeface="Times New Roman"/>
              </a:rPr>
              <a:t>взрослых членов семьи к помощи птицам зимой изготовлении кормушек;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Calibri"/>
                <a:ea typeface="Calibri"/>
                <a:cs typeface="Times New Roman"/>
              </a:rPr>
              <a:t>-создать коллективную работу «Снегири»</a:t>
            </a:r>
            <a:endParaRPr lang="ru-RU" b="1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04664"/>
            <a:ext cx="3024336" cy="5832648"/>
          </a:xfrm>
        </p:spPr>
      </p:pic>
    </p:spTree>
    <p:extLst>
      <p:ext uri="{BB962C8B-B14F-4D97-AF65-F5344CB8AC3E}">
        <p14:creationId xmlns:p14="http://schemas.microsoft.com/office/powerpoint/2010/main" val="152150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101408" cy="5361776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atin typeface="Calibri"/>
                <a:ea typeface="Calibri"/>
                <a:cs typeface="Times New Roman"/>
              </a:rPr>
              <a:t>Актуальность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>: отсутствие у детей систематизированных знаний об окружающем мире, о птицах, о необходимости заботиться о них зимой.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786063"/>
            <a:ext cx="6336704" cy="268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17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373216"/>
            <a:ext cx="6512511" cy="1419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731520"/>
            <a:ext cx="7632848" cy="5433784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b="1" dirty="0"/>
              <a:t>Ожидаемые результаты:</a:t>
            </a:r>
            <a:endParaRPr lang="ru-RU" dirty="0"/>
          </a:p>
          <a:p>
            <a:pPr marL="45720" indent="0">
              <a:buNone/>
            </a:pPr>
            <a:r>
              <a:rPr lang="ru-RU" i="1" dirty="0"/>
              <a:t>От детей</a:t>
            </a:r>
            <a:r>
              <a:rPr lang="ru-RU" dirty="0"/>
              <a:t>: сформированы элементарные представления  о зимующих птицах; </a:t>
            </a:r>
          </a:p>
          <a:p>
            <a:r>
              <a:rPr lang="ru-RU" dirty="0"/>
              <a:t>развит интерес к наблюдению (любознательность, познавательная активность); </a:t>
            </a:r>
          </a:p>
          <a:p>
            <a:r>
              <a:rPr lang="ru-RU" dirty="0"/>
              <a:t>дети применяют полученные знания в повседневной жизни.</a:t>
            </a:r>
          </a:p>
          <a:p>
            <a:pPr marL="45720" indent="0">
              <a:buNone/>
            </a:pPr>
            <a:r>
              <a:rPr lang="ru-RU" i="1" dirty="0"/>
              <a:t>От родителей</a:t>
            </a:r>
            <a:r>
              <a:rPr lang="ru-RU" dirty="0"/>
              <a:t>: сформирован интерес к совместному труду в природе, заботе о птицах.</a:t>
            </a:r>
          </a:p>
          <a:p>
            <a:pPr marL="45720" indent="0">
              <a:buNone/>
            </a:pPr>
            <a:r>
              <a:rPr lang="ru-RU" i="1" dirty="0"/>
              <a:t>От педагога</a:t>
            </a:r>
            <a:r>
              <a:rPr lang="ru-RU" dirty="0"/>
              <a:t>:</a:t>
            </a:r>
          </a:p>
          <a:p>
            <a:r>
              <a:rPr lang="ru-RU" dirty="0"/>
              <a:t>-</a:t>
            </a:r>
            <a:r>
              <a:rPr lang="ru-RU" dirty="0" smtClean="0"/>
              <a:t>Вести </a:t>
            </a:r>
            <a:r>
              <a:rPr lang="ru-RU" dirty="0"/>
              <a:t>активную работу по экологическому и художественно-эстетическому воспитанию детей. </a:t>
            </a:r>
          </a:p>
          <a:p>
            <a:r>
              <a:rPr lang="ru-RU" dirty="0"/>
              <a:t>-</a:t>
            </a:r>
            <a:r>
              <a:rPr lang="ru-RU" dirty="0" smtClean="0"/>
              <a:t>Использовать </a:t>
            </a:r>
            <a:r>
              <a:rPr lang="ru-RU" dirty="0"/>
              <a:t>различные формы работы, интеграцию всех образовательных областей.</a:t>
            </a:r>
          </a:p>
        </p:txBody>
      </p:sp>
    </p:spTree>
    <p:extLst>
      <p:ext uri="{BB962C8B-B14F-4D97-AF65-F5344CB8AC3E}">
        <p14:creationId xmlns:p14="http://schemas.microsoft.com/office/powerpoint/2010/main" val="1322359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793289" y="5515168"/>
            <a:ext cx="6512511" cy="218088"/>
          </a:xfrm>
        </p:spPr>
        <p:txBody>
          <a:bodyPr/>
          <a:lstStyle/>
          <a:p>
            <a:r>
              <a:rPr lang="ru-RU" dirty="0" err="1" smtClean="0"/>
              <a:t>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731520"/>
            <a:ext cx="7272808" cy="897280"/>
          </a:xfrm>
        </p:spPr>
        <p:txBody>
          <a:bodyPr/>
          <a:lstStyle/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Этапы  реализации проекта: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0" y="1340768"/>
            <a:ext cx="6350000" cy="4469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585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361776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1.Подготовительный: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-беседа с родителями о цели и задачах проекта и необходимости  их участии в нём;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420888"/>
            <a:ext cx="6192688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127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029400" cy="5433784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-оформление информации « Как правильно подкармливать птиц зимой» в уголке для родителей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988840"/>
            <a:ext cx="6096000" cy="4354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42575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225</TotalTime>
  <Words>538</Words>
  <Application>Microsoft Office PowerPoint</Application>
  <PresentationFormat>Экран (4:3)</PresentationFormat>
  <Paragraphs>59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Воздушный поток</vt:lpstr>
      <vt:lpstr>                Проект  «Подкормите птиц зимой»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22</cp:revision>
  <dcterms:created xsi:type="dcterms:W3CDTF">2015-08-31T16:49:23Z</dcterms:created>
  <dcterms:modified xsi:type="dcterms:W3CDTF">2018-04-04T19:12:12Z</dcterms:modified>
</cp:coreProperties>
</file>