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83360" y="3717032"/>
            <a:ext cx="5760640" cy="2088231"/>
          </a:xfrm>
        </p:spPr>
        <p:txBody>
          <a:bodyPr/>
          <a:lstStyle/>
          <a:p>
            <a:pPr algn="r"/>
            <a:r>
              <a:rPr lang="ru-RU" i="1" dirty="0" smtClean="0"/>
              <a:t>Провели: ученики 5«А»,5«Б»,5«В» классов</a:t>
            </a:r>
          </a:p>
          <a:p>
            <a:pPr algn="r"/>
            <a:r>
              <a:rPr lang="ru-RU" i="1" dirty="0" smtClean="0"/>
              <a:t>МАОУ «</a:t>
            </a:r>
            <a:r>
              <a:rPr lang="ru-RU" i="1" dirty="0" err="1" smtClean="0"/>
              <a:t>Закаменская</a:t>
            </a:r>
            <a:r>
              <a:rPr lang="ru-RU" i="1" dirty="0" smtClean="0"/>
              <a:t> СОШ №1»</a:t>
            </a:r>
          </a:p>
          <a:p>
            <a:pPr algn="r"/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980728"/>
            <a:ext cx="7175351" cy="1512167"/>
          </a:xfrm>
        </p:spPr>
        <p:txBody>
          <a:bodyPr/>
          <a:lstStyle/>
          <a:p>
            <a:pPr marL="18288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Пристань добра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732415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b="1" dirty="0" smtClean="0">
                <a:solidFill>
                  <a:srgbClr val="002060"/>
                </a:solidFill>
              </a:rPr>
              <a:t>Площадка: детский сад </a:t>
            </a:r>
            <a:r>
              <a:rPr lang="ru-RU" sz="3200" b="1" dirty="0">
                <a:solidFill>
                  <a:srgbClr val="002060"/>
                </a:solidFill>
              </a:rPr>
              <a:t>№ </a:t>
            </a:r>
            <a:r>
              <a:rPr lang="ru-RU" sz="3200" b="1" dirty="0" smtClean="0">
                <a:solidFill>
                  <a:srgbClr val="002060"/>
                </a:solidFill>
              </a:rPr>
              <a:t>3 </a:t>
            </a:r>
            <a:r>
              <a:rPr lang="ru-RU" sz="3200" b="1" dirty="0" smtClean="0">
                <a:solidFill>
                  <a:srgbClr val="002060"/>
                </a:solidFill>
              </a:rPr>
              <a:t>«Солнышко»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365104"/>
            <a:ext cx="5688631" cy="17281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Мастер класс по </a:t>
            </a:r>
            <a:r>
              <a:rPr lang="ru-RU" dirty="0" err="1" smtClean="0"/>
              <a:t>квиллингу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5282" y="334212"/>
            <a:ext cx="3888432" cy="3597291"/>
          </a:xfrm>
        </p:spPr>
      </p:pic>
    </p:spTree>
    <p:extLst>
      <p:ext uri="{BB962C8B-B14F-4D97-AF65-F5344CB8AC3E}">
        <p14:creationId xmlns:p14="http://schemas.microsoft.com/office/powerpoint/2010/main" val="138769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3578" y="1229340"/>
            <a:ext cx="4424087" cy="446812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129" y="260648"/>
            <a:ext cx="4644009" cy="3799043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2524125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63" y="4653136"/>
            <a:ext cx="2524125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9\Desktop\фото\20160115_1058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44265" y="3179168"/>
            <a:ext cx="339197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20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636912"/>
            <a:ext cx="5256584" cy="3888432"/>
          </a:xfrm>
          <a:prstGeom prst="rect">
            <a:avLst/>
          </a:prstGeom>
        </p:spPr>
      </p:pic>
      <p:pic>
        <p:nvPicPr>
          <p:cNvPr id="3" name="Picture 6" descr="C:\Users\9\Desktop\фото\20160115_1047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144592" cy="311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39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947063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Весёлые старты!!!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268760"/>
            <a:ext cx="6696744" cy="5095872"/>
          </a:xfrm>
        </p:spPr>
      </p:pic>
    </p:spTree>
    <p:extLst>
      <p:ext uri="{BB962C8B-B14F-4D97-AF65-F5344CB8AC3E}">
        <p14:creationId xmlns:p14="http://schemas.microsoft.com/office/powerpoint/2010/main" val="96716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52" y="4725143"/>
            <a:ext cx="3816424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4783388" cy="3720413"/>
          </a:xfr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52540"/>
            <a:ext cx="4843800" cy="360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0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019071" cy="1505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Исследовательская деятельность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916832"/>
            <a:ext cx="6001183" cy="4392488"/>
          </a:xfrm>
        </p:spPr>
      </p:pic>
    </p:spTree>
    <p:extLst>
      <p:ext uri="{BB962C8B-B14F-4D97-AF65-F5344CB8AC3E}">
        <p14:creationId xmlns:p14="http://schemas.microsoft.com/office/powerpoint/2010/main" val="298505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7344816" cy="5712635"/>
          </a:xfrm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6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3717033"/>
            <a:ext cx="5637010" cy="22176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81448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38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Пристань добра </vt:lpstr>
      <vt:lpstr>Мастер класс по квиллингу</vt:lpstr>
      <vt:lpstr>Презентация PowerPoint</vt:lpstr>
      <vt:lpstr>Презентация PowerPoint</vt:lpstr>
      <vt:lpstr>Весёлые старты!!!</vt:lpstr>
      <vt:lpstr>Презентация PowerPoint</vt:lpstr>
      <vt:lpstr>Исследовательская деятельность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Площадка в детском саду № 3</dc:title>
  <dc:creator>9</dc:creator>
  <cp:lastModifiedBy>user</cp:lastModifiedBy>
  <cp:revision>8</cp:revision>
  <dcterms:created xsi:type="dcterms:W3CDTF">2016-01-15T04:27:59Z</dcterms:created>
  <dcterms:modified xsi:type="dcterms:W3CDTF">2018-04-06T14:33:41Z</dcterms:modified>
</cp:coreProperties>
</file>