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1" r:id="rId3"/>
    <p:sldId id="262" r:id="rId4"/>
    <p:sldId id="263" r:id="rId5"/>
    <p:sldId id="264" r:id="rId6"/>
    <p:sldId id="257" r:id="rId7"/>
    <p:sldId id="259" r:id="rId8"/>
    <p:sldId id="260" r:id="rId9"/>
    <p:sldId id="258" r:id="rId10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2280" y="-11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zer\Desktop\чистовик2\схемы\0_52b13_ecfa5f_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37" r="17894" b="6280"/>
          <a:stretch/>
        </p:blipFill>
        <p:spPr bwMode="auto">
          <a:xfrm>
            <a:off x="262060" y="5557420"/>
            <a:ext cx="2604270" cy="3413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zer\Desktop\чистовик2\схемы\0_52b14_75959985_S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64"/>
          <a:stretch/>
        </p:blipFill>
        <p:spPr bwMode="auto">
          <a:xfrm>
            <a:off x="3171830" y="3298294"/>
            <a:ext cx="3560041" cy="2259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uzer\Desktop\чистовик2\схемы\0_52b15_b0c472c7_S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41" b="10048"/>
          <a:stretch/>
        </p:blipFill>
        <p:spPr bwMode="auto">
          <a:xfrm>
            <a:off x="212262" y="395536"/>
            <a:ext cx="2588308" cy="2704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733894" y="1347609"/>
            <a:ext cx="4220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Bookman Old Style" pitchFamily="18" charset="0"/>
              </a:rPr>
              <a:t>      Подъемный кран</a:t>
            </a:r>
            <a:endParaRPr lang="ru-RU" sz="20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3639" y="7094714"/>
            <a:ext cx="381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Bookman Old Style" pitchFamily="18" charset="0"/>
              </a:rPr>
              <a:t>Башня</a:t>
            </a:r>
            <a:endParaRPr lang="ru-RU" sz="20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243408" y="4073807"/>
            <a:ext cx="4005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Bookman Old Style" pitchFamily="18" charset="0"/>
              </a:rPr>
              <a:t>Ограждение</a:t>
            </a:r>
            <a: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endParaRPr lang="ru-RU" sz="28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173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0142" y="4499992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Bookman Old Style" pitchFamily="18" charset="0"/>
              </a:rPr>
              <a:t>Сова</a:t>
            </a:r>
            <a:endParaRPr lang="ru-RU" sz="24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31644" y="1142970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Bookman Old Style" pitchFamily="18" charset="0"/>
              </a:rPr>
              <a:t>Петух</a:t>
            </a:r>
            <a:endParaRPr lang="ru-RU" sz="24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6146" name="Picture 2" descr="C:\Users\uzer\Desktop\чистовик2\схемы\петушок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48" y="283691"/>
            <a:ext cx="3024336" cy="2952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uzer\Desktop\чистовик2\схемы\c576296e4455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29" t="8659" r="2647" b="5173"/>
          <a:stretch/>
        </p:blipFill>
        <p:spPr bwMode="auto">
          <a:xfrm>
            <a:off x="3848067" y="2864252"/>
            <a:ext cx="2537522" cy="2660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90" r="7494"/>
          <a:stretch/>
        </p:blipFill>
        <p:spPr bwMode="auto">
          <a:xfrm>
            <a:off x="260648" y="6084168"/>
            <a:ext cx="3132314" cy="2823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573016" y="6799357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Bookman Old Style" pitchFamily="18" charset="0"/>
              </a:rPr>
              <a:t>Утенок</a:t>
            </a:r>
            <a:endParaRPr lang="ru-RU" sz="24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38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110051" y="1082687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Bookman Old Style" pitchFamily="18" charset="0"/>
              </a:rPr>
              <a:t>Дед Мороз</a:t>
            </a:r>
            <a:endParaRPr lang="ru-RU" sz="24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6148" name="Picture 4" descr="C:\Users\uzer\Desktop\чистовик2\схемы\ded_moroz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3" r="9729"/>
          <a:stretch/>
        </p:blipFill>
        <p:spPr bwMode="auto">
          <a:xfrm>
            <a:off x="182760" y="107504"/>
            <a:ext cx="2860879" cy="2674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599" y="2987824"/>
            <a:ext cx="2802040" cy="1099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3" t="50089" r="53141" b="36119"/>
          <a:stretch/>
        </p:blipFill>
        <p:spPr bwMode="auto">
          <a:xfrm>
            <a:off x="182759" y="4283968"/>
            <a:ext cx="2860879" cy="1187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2" t="79977" r="51316" b="4240"/>
          <a:stretch/>
        </p:blipFill>
        <p:spPr bwMode="auto">
          <a:xfrm>
            <a:off x="182759" y="5652120"/>
            <a:ext cx="2860879" cy="1338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032" t="-305" r="445" b="81875"/>
          <a:stretch/>
        </p:blipFill>
        <p:spPr bwMode="auto">
          <a:xfrm>
            <a:off x="174441" y="7164288"/>
            <a:ext cx="2869197" cy="1730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54" t="21988" r="1623" b="59582"/>
          <a:stretch/>
        </p:blipFill>
        <p:spPr bwMode="auto">
          <a:xfrm>
            <a:off x="3645024" y="2625919"/>
            <a:ext cx="2869197" cy="1730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46" t="47938" r="1622" b="31802"/>
          <a:stretch/>
        </p:blipFill>
        <p:spPr bwMode="auto">
          <a:xfrm>
            <a:off x="3573016" y="4758355"/>
            <a:ext cx="2890495" cy="1901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46" t="75002" r="1622" b="4738"/>
          <a:stretch/>
        </p:blipFill>
        <p:spPr bwMode="auto">
          <a:xfrm>
            <a:off x="3573016" y="6918595"/>
            <a:ext cx="2890495" cy="1901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312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zer\Desktop\чистовик2\схемы\go-1 (5)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55" r="56182" b="75532"/>
          <a:stretch/>
        </p:blipFill>
        <p:spPr bwMode="auto">
          <a:xfrm>
            <a:off x="577990" y="107504"/>
            <a:ext cx="2047462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uzer\Desktop\чистовик2\схемы\go-1 (5)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80" t="25310" r="52569" b="65107"/>
          <a:stretch/>
        </p:blipFill>
        <p:spPr bwMode="auto">
          <a:xfrm>
            <a:off x="260648" y="2483768"/>
            <a:ext cx="2646446" cy="858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uzer\Desktop\чистовик2\схемы\go-1 (5)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08" t="36855" r="53172" b="53562"/>
          <a:stretch/>
        </p:blipFill>
        <p:spPr bwMode="auto">
          <a:xfrm>
            <a:off x="278498" y="3419872"/>
            <a:ext cx="2646446" cy="943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uzer\Desktop\чистовик2\схемы\go-1 (5)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9" t="50000" r="50000" b="38073"/>
          <a:stretch/>
        </p:blipFill>
        <p:spPr bwMode="auto">
          <a:xfrm>
            <a:off x="278498" y="4499992"/>
            <a:ext cx="2646446" cy="1067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uzer\Desktop\чистовик2\схемы\go-1 (5)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61" t="64843" r="52335" b="21449"/>
          <a:stretch/>
        </p:blipFill>
        <p:spPr bwMode="auto">
          <a:xfrm>
            <a:off x="278498" y="5709735"/>
            <a:ext cx="2646446" cy="1310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uzer\Desktop\чистовик2\схемы\go-1 (5)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61" t="81060" r="52335" b="1341"/>
          <a:stretch/>
        </p:blipFill>
        <p:spPr bwMode="auto">
          <a:xfrm>
            <a:off x="278498" y="7182061"/>
            <a:ext cx="2646446" cy="1682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uzer\Desktop\чистовик2\схемы\go-1 (5)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43" t="665" r="1254" b="80492"/>
          <a:stretch/>
        </p:blipFill>
        <p:spPr bwMode="auto">
          <a:xfrm>
            <a:off x="3649082" y="322379"/>
            <a:ext cx="2941982" cy="1801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uzer\Desktop\чистовик2\схемы\go-1 (5)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81" t="22290" r="1016" b="58867"/>
          <a:stretch/>
        </p:blipFill>
        <p:spPr bwMode="auto">
          <a:xfrm>
            <a:off x="3660643" y="2410611"/>
            <a:ext cx="2941982" cy="1801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uzer\Desktop\чистовик2\схемы\go-1 (5)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37" t="44018" r="2760" b="35271"/>
          <a:stretch/>
        </p:blipFill>
        <p:spPr bwMode="auto">
          <a:xfrm>
            <a:off x="3634277" y="4372543"/>
            <a:ext cx="2941982" cy="1979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uzer\Desktop\чистовик2\схемы\go-1 (5)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16" t="76352" r="3793" b="1135"/>
          <a:stretch/>
        </p:blipFill>
        <p:spPr bwMode="auto">
          <a:xfrm>
            <a:off x="3691881" y="6712352"/>
            <a:ext cx="2870787" cy="2152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805264" y="6012160"/>
            <a:ext cx="757404" cy="35284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805264" y="6712352"/>
            <a:ext cx="770995" cy="1639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89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zer\Desktop\чистовик2\схемы\Duplo_Vliegtuigje01_Step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5" t="13776" r="66588" b="67964"/>
          <a:stretch/>
        </p:blipFill>
        <p:spPr bwMode="auto">
          <a:xfrm>
            <a:off x="240770" y="2554653"/>
            <a:ext cx="2477278" cy="1182532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uzer\Desktop\чистовик2\схемы\Duplo_Vliegtuigje01_Step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21" t="69460" b="-6135"/>
          <a:stretch/>
        </p:blipFill>
        <p:spPr bwMode="auto">
          <a:xfrm>
            <a:off x="303650" y="179512"/>
            <a:ext cx="2448272" cy="2375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uzer\Desktop\чистовик2\схемы\Duplo_Vliegtuigje01_Step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1" t="45988" r="62358" b="33223"/>
          <a:stretch/>
        </p:blipFill>
        <p:spPr bwMode="auto">
          <a:xfrm>
            <a:off x="332656" y="3936155"/>
            <a:ext cx="2419266" cy="1346332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uzer\Desktop\чистовик2\схемы\Duplo_Vliegtuigje01_Step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5" t="78291" r="65875"/>
          <a:stretch/>
        </p:blipFill>
        <p:spPr bwMode="auto">
          <a:xfrm>
            <a:off x="335900" y="5425246"/>
            <a:ext cx="2416022" cy="1423493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uzer\Desktop\чистовик2\схемы\Duplo_Vliegtuigje01_Step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61" t="7827" r="34461" b="65784"/>
          <a:stretch/>
        </p:blipFill>
        <p:spPr bwMode="auto">
          <a:xfrm>
            <a:off x="369369" y="7023643"/>
            <a:ext cx="2448272" cy="1709009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uzer\Desktop\чистовик2\схемы\Duplo_Vliegtuigje01_Step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61" t="41053" r="34461" b="32558"/>
          <a:stretch/>
        </p:blipFill>
        <p:spPr bwMode="auto">
          <a:xfrm>
            <a:off x="3717032" y="539552"/>
            <a:ext cx="2475753" cy="1728192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uzer\Desktop\чистовик2\схемы\Duplo_Vliegtuigje01_Step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61" t="73066" r="34461" b="545"/>
          <a:stretch/>
        </p:blipFill>
        <p:spPr bwMode="auto">
          <a:xfrm>
            <a:off x="3731502" y="2502951"/>
            <a:ext cx="2448272" cy="1709009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uzer\Desktop\чистовик2\схемы\Duplo_Vliegtuigje01_Step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20" t="3569" r="2102" b="66080"/>
          <a:stretch/>
        </p:blipFill>
        <p:spPr bwMode="auto">
          <a:xfrm>
            <a:off x="3731502" y="4406604"/>
            <a:ext cx="2448272" cy="1965596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uzer\Desktop\чистовик2\схемы\Duplo_Vliegtuigje01_Step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88" t="36547" r="1934" b="31224"/>
          <a:stretch/>
        </p:blipFill>
        <p:spPr bwMode="auto">
          <a:xfrm>
            <a:off x="3789040" y="6661247"/>
            <a:ext cx="2448272" cy="2087217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3190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uzer\Desktop\чистовик2\схемы\0_52d0a_5232f01e_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38" t="10840" r="15662" b="16011"/>
          <a:stretch/>
        </p:blipFill>
        <p:spPr bwMode="auto">
          <a:xfrm>
            <a:off x="188640" y="4330900"/>
            <a:ext cx="3101143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zer\Desktop\чистовик2\схемы\0_52d08_b28f5c6d_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7441" y="6451977"/>
            <a:ext cx="2818063" cy="2611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-27384" y="7668344"/>
            <a:ext cx="381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Bookman Old Style" pitchFamily="18" charset="0"/>
              </a:rPr>
              <a:t>Улитка</a:t>
            </a:r>
            <a:endParaRPr lang="ru-RU" sz="20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3639" y="5145321"/>
            <a:ext cx="381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Bookman Old Style" pitchFamily="18" charset="0"/>
              </a:rPr>
              <a:t>Лягушка</a:t>
            </a:r>
            <a:endParaRPr lang="ru-RU" sz="20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8" name="Picture 4" descr="C:\Users\uzer\Desktop\чистовик2\схемы\0_52cff_46381bf_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7379" y="1927408"/>
            <a:ext cx="3152242" cy="2374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-15044" y="3296770"/>
            <a:ext cx="381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Bookman Old Style" pitchFamily="18" charset="0"/>
              </a:rPr>
              <a:t>Рыба</a:t>
            </a:r>
            <a:endParaRPr lang="ru-RU" sz="20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13" name="Picture 2" descr="C:\Users\uzer\Desktop\чистовик2\схемы\cherepakh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97" y="93008"/>
            <a:ext cx="3136446" cy="2337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041576" y="861729"/>
            <a:ext cx="381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Bookman Old Style" pitchFamily="18" charset="0"/>
              </a:rPr>
              <a:t>Черепаха</a:t>
            </a:r>
            <a:endParaRPr lang="ru-RU" sz="20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711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119405" y="899592"/>
            <a:ext cx="381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Bookman Old Style" pitchFamily="18" charset="0"/>
              </a:rPr>
              <a:t>Лев</a:t>
            </a:r>
            <a:endParaRPr lang="ru-RU" sz="20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4099" name="Picture 3" descr="C:\Users\uzer\Desktop\чистовик2\схемы\0_52d09_eb7df145_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93" t="7201" r="9918" b="6200"/>
          <a:stretch/>
        </p:blipFill>
        <p:spPr bwMode="auto">
          <a:xfrm>
            <a:off x="214119" y="345546"/>
            <a:ext cx="3106970" cy="2524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uzer\Desktop\чистовик2\схемы\377cf6592df92f35da766176d065326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7780" y="1835696"/>
            <a:ext cx="3330644" cy="2664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-105111" y="3738702"/>
            <a:ext cx="381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Bookman Old Style" pitchFamily="18" charset="0"/>
              </a:rPr>
              <a:t>Слон</a:t>
            </a:r>
            <a:endParaRPr lang="ru-RU" sz="20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13" name="Picture 2" descr="C:\Users\uzer\Desktop\чистовик2\схемы\0_52b12_3a8a044e_L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83" r="16065" b="6174"/>
          <a:stretch/>
        </p:blipFill>
        <p:spPr bwMode="auto">
          <a:xfrm>
            <a:off x="3763701" y="5940152"/>
            <a:ext cx="2808312" cy="2975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0" y="8239965"/>
            <a:ext cx="381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Bookman Old Style" pitchFamily="18" charset="0"/>
              </a:rPr>
              <a:t>Собака</a:t>
            </a:r>
            <a:endParaRPr lang="ru-RU" sz="20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1026" name="Picture 2" descr="C:\Users\uzer\Desktop\чистовик\схемы\370235_html_m568cda43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0" r="10700" b="998"/>
          <a:stretch/>
        </p:blipFill>
        <p:spPr bwMode="auto">
          <a:xfrm>
            <a:off x="214119" y="4471441"/>
            <a:ext cx="3106970" cy="2937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174890" y="5117638"/>
            <a:ext cx="381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Bookman Old Style" pitchFamily="18" charset="0"/>
              </a:rPr>
              <a:t>Олень</a:t>
            </a:r>
            <a:endParaRPr lang="ru-RU" sz="20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541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043639" y="7094714"/>
            <a:ext cx="381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Bookman Old Style" pitchFamily="18" charset="0"/>
              </a:rPr>
              <a:t>Снежинки</a:t>
            </a:r>
            <a:endParaRPr lang="ru-RU" sz="20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99392" y="4587969"/>
            <a:ext cx="381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Bookman Old Style" pitchFamily="18" charset="0"/>
              </a:rPr>
              <a:t>Дерево</a:t>
            </a:r>
            <a:endParaRPr lang="ru-RU" sz="20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12976" y="1438782"/>
            <a:ext cx="381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Bookman Old Style" pitchFamily="18" charset="0"/>
              </a:rPr>
              <a:t>Цветы</a:t>
            </a:r>
            <a:endParaRPr lang="ru-RU" sz="20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5123" name="Picture 3" descr="C:\Users\uzer\Desktop\чистовик2\схемы\0_52cf5_e56c895b_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27" t="4987" r="9417" b="4504"/>
          <a:stretch/>
        </p:blipFill>
        <p:spPr bwMode="auto">
          <a:xfrm>
            <a:off x="3743401" y="3135108"/>
            <a:ext cx="2818995" cy="2905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uzer\Desktop\чистовик2\схемы\088a48e68cc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506" y="5981915"/>
            <a:ext cx="3052554" cy="2991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uzer\Desktop\чистовик2\схемы\IMG_574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40" y="209215"/>
            <a:ext cx="3812326" cy="2859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59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zer\Desktop\чистовик2\схемы\6aa8d0b254e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208" y="73114"/>
            <a:ext cx="2232248" cy="3451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32956" y="1398969"/>
            <a:ext cx="381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Bookman Old Style" pitchFamily="18" charset="0"/>
              </a:rPr>
              <a:t>Ракета </a:t>
            </a:r>
            <a:endParaRPr lang="ru-RU" sz="20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4522603"/>
            <a:ext cx="381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Bookman Old Style" pitchFamily="18" charset="0"/>
              </a:rPr>
              <a:t>Самолет</a:t>
            </a:r>
            <a:endParaRPr lang="ru-RU" sz="20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97053" y="7268510"/>
            <a:ext cx="381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Bookman Old Style" pitchFamily="18" charset="0"/>
              </a:rPr>
              <a:t>Пароход  </a:t>
            </a:r>
            <a:endParaRPr lang="ru-RU" sz="20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1026" name="Picture 2" descr="C:\Users\uzer\Desktop\чистовик2\схемы\image0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4437" y="3399100"/>
            <a:ext cx="2761655" cy="2647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zer\Desktop\чистовик2\схемы\0b0ccc37395378c2bfb43e4d66e31187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9" r="8244"/>
          <a:stretch/>
        </p:blipFill>
        <p:spPr bwMode="auto">
          <a:xfrm>
            <a:off x="314350" y="6071166"/>
            <a:ext cx="3187724" cy="2859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309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</TotalTime>
  <Words>24</Words>
  <Application>Microsoft Office PowerPoint</Application>
  <PresentationFormat>Экран (4:3)</PresentationFormat>
  <Paragraphs>21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uzer</dc:creator>
  <cp:lastModifiedBy>uzer</cp:lastModifiedBy>
  <cp:revision>12</cp:revision>
  <dcterms:created xsi:type="dcterms:W3CDTF">2015-06-13T16:03:24Z</dcterms:created>
  <dcterms:modified xsi:type="dcterms:W3CDTF">2016-01-19T12:15:39Z</dcterms:modified>
</cp:coreProperties>
</file>