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1" d="100"/>
          <a:sy n="31" d="100"/>
        </p:scale>
        <p:origin x="-111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-18826"/>
            <a:ext cx="6912768" cy="6876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628925"/>
            <a:ext cx="8964488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Презентацию выполнила Медведева Е.Г., воспитатель ГБДОУ №37 Невского района г. С-Пб.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25043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9508" y="-46736"/>
            <a:ext cx="6885384" cy="6885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836712"/>
            <a:ext cx="273630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111111"/>
                </a:solidFill>
                <a:latin typeface="Raleway"/>
              </a:rPr>
              <a:t>Солнышко, солнышко, Выгляни в окошко; Любят тебя детки, Маленькие </a:t>
            </a:r>
            <a:r>
              <a:rPr lang="ru-RU" sz="3600" dirty="0" err="1">
                <a:solidFill>
                  <a:srgbClr val="111111"/>
                </a:solidFill>
                <a:latin typeface="Raleway"/>
              </a:rPr>
              <a:t>непоседки</a:t>
            </a:r>
            <a:r>
              <a:rPr lang="ru-RU" sz="3600" dirty="0">
                <a:solidFill>
                  <a:srgbClr val="111111"/>
                </a:solidFill>
                <a:latin typeface="Raleway"/>
              </a:rPr>
              <a:t>.</a:t>
            </a: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/>
              <a:t/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191788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7366"/>
            <a:ext cx="9144000" cy="66632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9611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91160"/>
            <a:ext cx="9144000" cy="60756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65602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1804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525" y="0"/>
            <a:ext cx="7308063" cy="544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0030" y="4941168"/>
            <a:ext cx="7128792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111111"/>
                </a:solidFill>
                <a:latin typeface="Raleway"/>
              </a:rPr>
              <a:t>Ручейки бегут, бегут, Солнышко нам светит, Мы идём с тобою в путь,- Хорошо на свете!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1877568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50</Words>
  <Application>Microsoft Office PowerPoint</Application>
  <PresentationFormat>Экран (4:3)</PresentationFormat>
  <Paragraphs>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Презентацию выполнила Медведева Е.Г., воспитатель ГБДОУ №37 Невского района г. С-Пб.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Zycev</dc:creator>
  <cp:lastModifiedBy>Zycev</cp:lastModifiedBy>
  <cp:revision>7</cp:revision>
  <dcterms:created xsi:type="dcterms:W3CDTF">2018-04-05T06:15:46Z</dcterms:created>
  <dcterms:modified xsi:type="dcterms:W3CDTF">2018-04-06T07:38:50Z</dcterms:modified>
</cp:coreProperties>
</file>