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3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1C217-8DC0-4016-8876-F9AE2B274F40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46C49B-E720-4020-88D9-BFECC27C695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1C217-8DC0-4016-8876-F9AE2B274F40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46C49B-E720-4020-88D9-BFECC27C69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1C217-8DC0-4016-8876-F9AE2B274F40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46C49B-E720-4020-88D9-BFECC27C69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1C217-8DC0-4016-8876-F9AE2B274F40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46C49B-E720-4020-88D9-BFECC27C69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1C217-8DC0-4016-8876-F9AE2B274F40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46C49B-E720-4020-88D9-BFECC27C695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1C217-8DC0-4016-8876-F9AE2B274F40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46C49B-E720-4020-88D9-BFECC27C69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1C217-8DC0-4016-8876-F9AE2B274F40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46C49B-E720-4020-88D9-BFECC27C69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1C217-8DC0-4016-8876-F9AE2B274F40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46C49B-E720-4020-88D9-BFECC27C69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1C217-8DC0-4016-8876-F9AE2B274F40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46C49B-E720-4020-88D9-BFECC27C695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1C217-8DC0-4016-8876-F9AE2B274F40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46C49B-E720-4020-88D9-BFECC27C69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51C217-8DC0-4016-8876-F9AE2B274F40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46C49B-E720-4020-88D9-BFECC27C695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151C217-8DC0-4016-8876-F9AE2B274F40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746C49B-E720-4020-88D9-BFECC27C695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Японские трехстишия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			</a:t>
            </a:r>
            <a:r>
              <a:rPr lang="ru-RU" sz="3600" dirty="0" err="1" smtClean="0">
                <a:solidFill>
                  <a:schemeClr val="bg2">
                    <a:lumMod val="50000"/>
                  </a:schemeClr>
                </a:solidFill>
              </a:rPr>
              <a:t>хокку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8130" name="Picture 2" descr="8 Мая 2014 - 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928934"/>
            <a:ext cx="3981450" cy="2790825"/>
          </a:xfrm>
          <a:prstGeom prst="rect">
            <a:avLst/>
          </a:prstGeom>
          <a:noFill/>
        </p:spPr>
      </p:pic>
      <p:pic>
        <p:nvPicPr>
          <p:cNvPr id="48134" name="Picture 6" descr="Mikoto Dnevniki.Ykt.R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3929066"/>
            <a:ext cx="3484217" cy="2786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10715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Оригинальное японское </a:t>
            </a:r>
            <a:r>
              <a:rPr lang="ru-RU" dirty="0" err="1" smtClean="0"/>
              <a:t>хокку</a:t>
            </a:r>
            <a:r>
              <a:rPr lang="ru-RU" dirty="0" smtClean="0"/>
              <a:t> </a:t>
            </a:r>
            <a:r>
              <a:rPr lang="ru-RU" dirty="0"/>
              <a:t>состоит из 17 слогов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43372" y="5572140"/>
            <a:ext cx="4480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, составляющих один столбец </a:t>
            </a:r>
            <a:r>
              <a:rPr lang="ru-RU" dirty="0" smtClean="0"/>
              <a:t>иероглифов.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673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Picture 4" descr="Стихи хайку (хокку). . Японские трёхстишья., сообщество: Японская поэз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1500174"/>
            <a:ext cx="2837313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78579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классическом </a:t>
            </a:r>
            <a:r>
              <a:rPr lang="ru-RU" dirty="0" err="1" smtClean="0"/>
              <a:t>хакку</a:t>
            </a:r>
            <a:r>
              <a:rPr lang="ru-RU" dirty="0" smtClean="0"/>
              <a:t> </a:t>
            </a:r>
            <a:r>
              <a:rPr lang="ru-RU" dirty="0"/>
              <a:t>центральное место занимает природный образ, явно </a:t>
            </a:r>
            <a:r>
              <a:rPr lang="ru-RU" dirty="0" smtClean="0"/>
              <a:t>соотнесённый </a:t>
            </a:r>
            <a:r>
              <a:rPr lang="ru-RU" dirty="0"/>
              <a:t>с жизнью человека.</a:t>
            </a:r>
          </a:p>
        </p:txBody>
      </p:sp>
      <p:pic>
        <p:nvPicPr>
          <p:cNvPr id="54276" name="Picture 4" descr="Мацуо Басё-шедевры ХОККУ - Территор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2071678"/>
            <a:ext cx="3214710" cy="41931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57290" y="35718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 </a:t>
            </a:r>
            <a:r>
              <a:rPr lang="ru-RU" dirty="0"/>
              <a:t>треском лопнул кувшин: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Ночью вода в нем замёрзла.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Я пробудился вдруг.</a:t>
            </a:r>
          </a:p>
        </p:txBody>
      </p:sp>
      <p:sp>
        <p:nvSpPr>
          <p:cNvPr id="7" name="Овал 6"/>
          <p:cNvSpPr/>
          <p:nvPr/>
        </p:nvSpPr>
        <p:spPr>
          <a:xfrm>
            <a:off x="2071670" y="3286124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428860" y="3286124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786050" y="3286124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2428868"/>
            <a:ext cx="56954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schemeClr val="accent1">
                    <a:lumMod val="75000"/>
                  </a:schemeClr>
                </a:solidFill>
              </a:rPr>
              <a:t>Примеры </a:t>
            </a:r>
            <a:r>
              <a:rPr lang="ru-RU" sz="2800" i="1" dirty="0" err="1" smtClean="0">
                <a:solidFill>
                  <a:schemeClr val="accent1">
                    <a:lumMod val="75000"/>
                  </a:schemeClr>
                </a:solidFill>
              </a:rPr>
              <a:t>хокку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</a:rPr>
              <a:t>известных авторов</a:t>
            </a:r>
          </a:p>
        </p:txBody>
      </p:sp>
      <p:pic>
        <p:nvPicPr>
          <p:cNvPr id="58370" name="Picture 2" descr="Роддом ОКБ 2 г. Оренбурга (Газпромовский) : Группа по интересам. Дети : Одноклассн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571876"/>
            <a:ext cx="3219450" cy="2647951"/>
          </a:xfrm>
          <a:prstGeom prst="rect">
            <a:avLst/>
          </a:prstGeom>
          <a:noFill/>
        </p:spPr>
      </p:pic>
      <p:pic>
        <p:nvPicPr>
          <p:cNvPr id="58372" name="Picture 4" descr="Библиотеки Аксая: Японская литератур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785794"/>
            <a:ext cx="3810000" cy="94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Basho by Bus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857232"/>
            <a:ext cx="1905002" cy="500903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57290" y="571480"/>
            <a:ext cx="20717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Мацуо</a:t>
            </a:r>
            <a:r>
              <a:rPr lang="ru-RU" sz="2400" dirty="0"/>
              <a:t> Басё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714348" y="2000240"/>
            <a:ext cx="2774012" cy="146384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253920" tIns="3174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charset="0"/>
              </a:rPr>
              <a:t>* * *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charset="0"/>
                <a:cs typeface="Arial" charset="0"/>
              </a:rPr>
              <a:t>Парящих жаворонков выше,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252525"/>
              </a:solidFill>
              <a:effectLst/>
              <a:latin typeface="Arial" charset="0"/>
              <a:cs typeface="Arial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charset="0"/>
                <a:cs typeface="Arial" charset="0"/>
              </a:rPr>
              <a:t>Я в небе отдохнуть присел, -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252525"/>
              </a:solidFill>
              <a:effectLst/>
              <a:latin typeface="Arial" charset="0"/>
              <a:cs typeface="Arial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charset="0"/>
                <a:cs typeface="Arial" charset="0"/>
              </a:rPr>
              <a:t>На самом гребне перевала.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252525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435769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i="1" dirty="0"/>
              <a:t>Чуть дрожат паутинки.</a:t>
            </a: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i="1" dirty="0"/>
              <a:t>Тонкие нити травы </a:t>
            </a:r>
            <a:r>
              <a:rPr lang="ru-RU" sz="1600" i="1" dirty="0" err="1"/>
              <a:t>сайко</a:t>
            </a: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i="1" dirty="0"/>
              <a:t>В полумраке трепещут.</a:t>
            </a:r>
            <a:r>
              <a:rPr lang="ru-RU" sz="1600" i="1" dirty="0" smtClean="0"/>
              <a:t/>
            </a:r>
            <a:br>
              <a:rPr lang="ru-RU" sz="1600" i="1" dirty="0" smtClean="0"/>
            </a:br>
            <a:endParaRPr lang="ru-RU" sz="16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3857628"/>
            <a:ext cx="4956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charset="0"/>
              </a:rPr>
              <a:t>* * 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Kyorai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3710" y="1928802"/>
            <a:ext cx="2544504" cy="34290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1000108"/>
            <a:ext cx="1927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/>
              <a:t>Мукаи</a:t>
            </a:r>
            <a:r>
              <a:rPr lang="ru-RU" sz="2400" dirty="0"/>
              <a:t> </a:t>
            </a:r>
            <a:r>
              <a:rPr lang="ru-RU" sz="2400" dirty="0" err="1"/>
              <a:t>Кёрай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385762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Увы, в руке моей,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Слабея неприметно,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Погас мой светлячок.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3357562"/>
            <a:ext cx="647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* * 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14942" y="785794"/>
            <a:ext cx="2086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/>
              <a:t>Нисияма</a:t>
            </a:r>
            <a:r>
              <a:rPr lang="ru-RU" sz="2400" dirty="0"/>
              <a:t> </a:t>
            </a:r>
            <a:r>
              <a:rPr lang="ru-RU" sz="2400" dirty="0" err="1"/>
              <a:t>Соин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43438" y="4857760"/>
            <a:ext cx="4071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* * *</a:t>
            </a:r>
          </a:p>
          <a:p>
            <a:r>
              <a:rPr lang="ru-RU" dirty="0"/>
              <a:t>Вода так холодна!</a:t>
            </a:r>
            <a:br>
              <a:rPr lang="ru-RU" dirty="0"/>
            </a:br>
            <a:r>
              <a:rPr lang="ru-RU" dirty="0"/>
              <a:t>Уснуть не может чайка,</a:t>
            </a:r>
            <a:br>
              <a:rPr lang="ru-RU" dirty="0"/>
            </a:br>
            <a:r>
              <a:rPr lang="ru-RU" dirty="0"/>
              <a:t>Качаясь на волне.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3571876"/>
            <a:ext cx="32147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* * *</a:t>
            </a:r>
          </a:p>
          <a:p>
            <a:r>
              <a:rPr lang="ru-RU" dirty="0"/>
              <a:t>Жизнь свою обвил</a:t>
            </a:r>
            <a:br>
              <a:rPr lang="ru-RU" dirty="0"/>
            </a:br>
            <a:r>
              <a:rPr lang="ru-RU" dirty="0"/>
              <a:t>Вкруг висячего моста</a:t>
            </a:r>
            <a:br>
              <a:rPr lang="ru-RU" dirty="0"/>
            </a:br>
            <a:r>
              <a:rPr lang="ru-RU" dirty="0"/>
              <a:t>Этот дикий плющ.</a:t>
            </a:r>
          </a:p>
        </p:txBody>
      </p:sp>
      <p:pic>
        <p:nvPicPr>
          <p:cNvPr id="57346" name="Picture 2" descr="https://upload.wikimedia.org/wikipedia/commons/thumb/2/2f/Nishiyama_Soin.jpg/100px-Nishiyama_So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071546"/>
            <a:ext cx="1571636" cy="5217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</TotalTime>
  <Words>93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Японские трехстишия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Японские трехстишия</dc:title>
  <dc:creator>Admin</dc:creator>
  <cp:lastModifiedBy>Белова_ИБ</cp:lastModifiedBy>
  <cp:revision>6</cp:revision>
  <dcterms:created xsi:type="dcterms:W3CDTF">2015-05-21T09:05:11Z</dcterms:created>
  <dcterms:modified xsi:type="dcterms:W3CDTF">2018-04-06T03:47:13Z</dcterms:modified>
</cp:coreProperties>
</file>