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6" r:id="rId2"/>
    <p:sldId id="257" r:id="rId3"/>
    <p:sldId id="265" r:id="rId4"/>
    <p:sldId id="266" r:id="rId5"/>
    <p:sldId id="268" r:id="rId6"/>
    <p:sldId id="267" r:id="rId7"/>
    <p:sldId id="270" r:id="rId8"/>
    <p:sldId id="262" r:id="rId9"/>
    <p:sldId id="258" r:id="rId10"/>
    <p:sldId id="263" r:id="rId11"/>
    <p:sldId id="261" r:id="rId12"/>
    <p:sldId id="260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76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6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7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29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0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83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31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2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07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3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4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5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0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9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97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8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4/7/2018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65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1138" y="1582615"/>
            <a:ext cx="7034498" cy="1641231"/>
          </a:xfrm>
        </p:spPr>
        <p:txBody>
          <a:bodyPr/>
          <a:lstStyle/>
          <a:p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Город Челябинск – для всех развлечение,</a:t>
            </a:r>
            <a:b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Одна прогулка – уже приключение!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</a:rPr>
              <a:t>Малыши группы « </a:t>
            </a:r>
            <a:r>
              <a:rPr lang="ru-RU" b="1" i="1" dirty="0" err="1">
                <a:solidFill>
                  <a:schemeClr val="accent4">
                    <a:lumMod val="75000"/>
                  </a:schemeClr>
                </a:solidFill>
              </a:rPr>
              <a:t>Смешарики</a:t>
            </a:r>
            <a:r>
              <a:rPr lang="ru-RU" b="1" i="1">
                <a:solidFill>
                  <a:schemeClr val="accent4">
                    <a:lumMod val="75000"/>
                  </a:schemeClr>
                </a:solidFill>
              </a:rPr>
              <a:t> »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4">
                    <a:lumMod val="75000"/>
                  </a:schemeClr>
                </a:solidFill>
              </a:rPr>
              <a:t>2018год</a:t>
            </a:r>
          </a:p>
        </p:txBody>
      </p:sp>
    </p:spTree>
    <p:extLst>
      <p:ext uri="{BB962C8B-B14F-4D97-AF65-F5344CB8AC3E}">
        <p14:creationId xmlns:p14="http://schemas.microsoft.com/office/powerpoint/2010/main" val="324765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Скрип-скрип-скрип! —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скрипит снежок. —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Выходи во двор, дружок!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804" y="2455130"/>
            <a:ext cx="2482452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524" y="2560638"/>
            <a:ext cx="2482452" cy="3309937"/>
          </a:xfrm>
        </p:spPr>
      </p:pic>
    </p:spTree>
    <p:extLst>
      <p:ext uri="{BB962C8B-B14F-4D97-AF65-F5344CB8AC3E}">
        <p14:creationId xmlns:p14="http://schemas.microsoft.com/office/powerpoint/2010/main" val="4877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1875692"/>
            <a:ext cx="4900246" cy="3810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Ура! Сегодня в первый раз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нас в зоопарк ведут гулять.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И постараемся сейчас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мы всех зверюшек увидать.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357" y="2431684"/>
            <a:ext cx="2267351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1832" y="2630976"/>
            <a:ext cx="2482452" cy="3309937"/>
          </a:xfrm>
        </p:spPr>
      </p:pic>
    </p:spTree>
    <p:extLst>
      <p:ext uri="{BB962C8B-B14F-4D97-AF65-F5344CB8AC3E}">
        <p14:creationId xmlns:p14="http://schemas.microsoft.com/office/powerpoint/2010/main" val="174620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430" y="1617785"/>
            <a:ext cx="8798167" cy="66821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Выходной. Денёк отличный.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Мы гуляем как обычно!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75" y="2888655"/>
            <a:ext cx="4718050" cy="26539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25" y="2888655"/>
            <a:ext cx="4718050" cy="2653903"/>
          </a:xfrm>
        </p:spPr>
      </p:pic>
    </p:spTree>
    <p:extLst>
      <p:ext uri="{BB962C8B-B14F-4D97-AF65-F5344CB8AC3E}">
        <p14:creationId xmlns:p14="http://schemas.microsoft.com/office/powerpoint/2010/main" val="66239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  <a:t>Только в Челябинске мы с тобой дома,</a:t>
            </a:r>
            <a:b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  <a:t>Как ни хвали его, как ни брани.</a:t>
            </a:r>
            <a:b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  <a:t>Только в Челябинске столько знакомых,</a:t>
            </a:r>
            <a:b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</a:rPr>
              <a:t>Столько знакомых, друзей и родни.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i="1" dirty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5368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016" y="1078524"/>
            <a:ext cx="4747846" cy="4797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Есть город Челябинск на Южном  Урале,</a:t>
            </a:r>
          </a:p>
          <a:p>
            <a:r>
              <a:rPr lang="ru-RU" dirty="0"/>
              <a:t>Красивый, могучий – опора страны.</a:t>
            </a:r>
          </a:p>
          <a:p>
            <a:r>
              <a:rPr lang="ru-RU" dirty="0"/>
              <a:t>Озера и реки его окружают, </a:t>
            </a:r>
          </a:p>
          <a:p>
            <a:r>
              <a:rPr lang="ru-RU" dirty="0"/>
              <a:t>А сверху Уральские горы видны.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861" y="756139"/>
            <a:ext cx="5549411" cy="509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6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51E6B-275C-4428-A8E3-52F8F3BEC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Эмблема Калининского района 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400D7A-4F2A-4E7C-8BA5-7D2C17A63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492" y="2565400"/>
            <a:ext cx="9458007" cy="171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13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5B457-60E3-40E0-85E7-2E0C34820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Главные достопримечательности нашего района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D1C73-E35B-4402-A776-8E8D7BEE80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Артист на сцене - кукловод,</a:t>
            </a:r>
          </a:p>
          <a:p>
            <a:r>
              <a:rPr lang="ru-RU" dirty="0"/>
              <a:t>А зритель в зале там - народ.</a:t>
            </a:r>
          </a:p>
          <a:p>
            <a:r>
              <a:rPr lang="ru-RU" dirty="0"/>
              <a:t>Артисту смотрят все на руку,</a:t>
            </a:r>
          </a:p>
          <a:p>
            <a:r>
              <a:rPr lang="ru-RU" dirty="0"/>
              <a:t>Что за театр?</a:t>
            </a:r>
          </a:p>
        </p:txBody>
      </p:sp>
      <p:pic>
        <p:nvPicPr>
          <p:cNvPr id="1026" name="Picture 2" descr="http://womanadvice.ru/sites/default/files/viktoria/kukolnyy_teatr_chelyabinsk.jpg">
            <a:extLst>
              <a:ext uri="{FF2B5EF4-FFF2-40B4-BE49-F238E27FC236}">
                <a16:creationId xmlns:a16="http://schemas.microsoft.com/office/drawing/2014/main" id="{2B7A9CBA-0939-4B2E-899B-4290BAF237B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3190" y="2722086"/>
            <a:ext cx="4135120" cy="298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351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F620A-C587-47CB-A25E-F31F8E0A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38AF47-C4E2-4D71-AE89-33E8BECE56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Спортсмен оделся в кимоно,</a:t>
            </a:r>
            <a:br>
              <a:rPr lang="ru-RU" dirty="0"/>
            </a:br>
            <a:r>
              <a:rPr lang="ru-RU" dirty="0"/>
              <a:t>Учил-учил приёмы, но</a:t>
            </a:r>
            <a:br>
              <a:rPr lang="ru-RU" dirty="0"/>
            </a:br>
            <a:r>
              <a:rPr lang="ru-RU" dirty="0"/>
              <a:t>Не выучил все от и до</a:t>
            </a:r>
            <a:br>
              <a:rPr lang="ru-RU" dirty="0"/>
            </a:br>
            <a:r>
              <a:rPr lang="ru-RU" dirty="0"/>
              <a:t>И проиграл свой бой в ….</a:t>
            </a:r>
          </a:p>
        </p:txBody>
      </p:sp>
      <p:pic>
        <p:nvPicPr>
          <p:cNvPr id="3074" name="Picture 2" descr="http://bkjournal.org/wp-content/uploads/2015/07/timofeev2-7.jpg">
            <a:extLst>
              <a:ext uri="{FF2B5EF4-FFF2-40B4-BE49-F238E27FC236}">
                <a16:creationId xmlns:a16="http://schemas.microsoft.com/office/drawing/2014/main" id="{DEECABD2-791A-4E1C-B4C6-BB6C9B12090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725" y="2641800"/>
            <a:ext cx="4718050" cy="314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65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C16C07-866A-49C5-A921-7DFB0B93B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4C1D55-C5E5-43D1-9F38-EEA0703612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Про Челябинский клуб давно знает страна.</a:t>
            </a:r>
            <a:br>
              <a:rPr lang="ru-RU" dirty="0"/>
            </a:br>
            <a:r>
              <a:rPr lang="ru-RU" dirty="0"/>
              <a:t>И этим клубом  гордится она!</a:t>
            </a:r>
          </a:p>
          <a:p>
            <a:endParaRPr lang="ru-RU" dirty="0"/>
          </a:p>
        </p:txBody>
      </p:sp>
      <p:pic>
        <p:nvPicPr>
          <p:cNvPr id="2050" name="Picture 2" descr="http://photos.wikimapia.org/p/00/05/75/36/87_big.jpg">
            <a:extLst>
              <a:ext uri="{FF2B5EF4-FFF2-40B4-BE49-F238E27FC236}">
                <a16:creationId xmlns:a16="http://schemas.microsoft.com/office/drawing/2014/main" id="{F6C863F3-5BCD-427A-80E5-A7AA246F2C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25" y="2560638"/>
            <a:ext cx="4413249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95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93FE5E6-2712-4E26-A7DF-9B35A14C8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49288" y="848140"/>
            <a:ext cx="3975651" cy="1510748"/>
          </a:xfrm>
        </p:spPr>
        <p:txBody>
          <a:bodyPr/>
          <a:lstStyle/>
          <a:p>
            <a:r>
              <a:rPr lang="ru-RU" sz="2000" dirty="0"/>
              <a:t>Этот водный мир полезен,</a:t>
            </a:r>
            <a:br>
              <a:rPr lang="ru-RU" sz="2000" dirty="0"/>
            </a:br>
            <a:r>
              <a:rPr lang="ru-RU" sz="2000" dirty="0"/>
              <a:t>Для детей и пожилых,</a:t>
            </a:r>
            <a:br>
              <a:rPr lang="ru-RU" sz="2000" dirty="0"/>
            </a:br>
            <a:r>
              <a:rPr lang="ru-RU" sz="2000" dirty="0"/>
              <a:t>Он для взрослых интересен,</a:t>
            </a:r>
            <a:br>
              <a:rPr lang="ru-RU" sz="2000" dirty="0"/>
            </a:br>
            <a:r>
              <a:rPr lang="ru-RU" sz="2000" dirty="0"/>
              <a:t>И для скептиков больших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6CB72DC-C086-4543-A74F-F0B45CDAA4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670" y="438587"/>
            <a:ext cx="5174035" cy="2451549"/>
          </a:xfrm>
        </p:spPr>
        <p:txBody>
          <a:bodyPr/>
          <a:lstStyle/>
          <a:p>
            <a:pPr fontAlgn="base"/>
            <a:r>
              <a:rPr lang="ru-RU" sz="2000" dirty="0"/>
              <a:t>Вот большой и круглый дом.</a:t>
            </a:r>
          </a:p>
          <a:p>
            <a:pPr fontAlgn="base"/>
            <a:r>
              <a:rPr lang="ru-RU" sz="2000" dirty="0"/>
              <a:t>Ой, какое место!</a:t>
            </a:r>
          </a:p>
          <a:p>
            <a:pPr fontAlgn="base"/>
            <a:r>
              <a:rPr lang="ru-RU" sz="2000" dirty="0"/>
              <a:t>Ведь всегда ребятам в нем</a:t>
            </a:r>
          </a:p>
          <a:p>
            <a:pPr fontAlgn="base"/>
            <a:r>
              <a:rPr lang="ru-RU" sz="2000" dirty="0"/>
              <a:t>Очень интересно.</a:t>
            </a:r>
          </a:p>
          <a:p>
            <a:endParaRPr lang="ru-RU" dirty="0"/>
          </a:p>
        </p:txBody>
      </p:sp>
      <p:pic>
        <p:nvPicPr>
          <p:cNvPr id="4098" name="Picture 2" descr="http://xn--d1atmn3a.xn--e1agak4ah4a.xn--p1ai/images/%D0%9E%D1%82%D0%B4%D1%8B%D1%85/%D0%91%D0%B0%D1%81%D1%81%D0%B5%D0%B9%D0%BD%D1%8B/%D0%A7%D0%B5%D0%BB%D1%8F%D0%B1%D0%B8%D0%BD%D1%81%D0%BA/%D0%9F%D0%BB%D0%B0%D0%BD%D0%B5%D1%82%D0%B0_%D0%90%D1%80%D0%B8%D0%B5%D0%BD%D1%82/%D0%9F%D0%BB%D0%B0%D0%BD%D0%B5%D1%82%D0%B0_%D0%90%D1%80%D0%B8%D0%B0%D0%BD%D1%82_%D0%B2%D0%BE%D0%B4%D0%BD%D0%BE-%D1%81%D0%BF%D0%BE%D1%80%D1%82%D0%B8%D0%B2%D0%BD%D1%8B%D0%B9_%D0%BA%D0%BE%D0%BC%D0%BF%D0%BB%D0%B5%D0%BA%D1%81_-_%D0%B7%D0%B4%D0%B0%D0%BD%D0%B8%D0%B5_%D0%BD%D0%B0_%D1%81%D0%B0%D0%B9%D1%82%D0%B5_%D0%A7%D0%B5%D0%BB%D0%A1%D0%B8%D1%82%D0%B8_%D1%8F.jpg">
            <a:extLst>
              <a:ext uri="{FF2B5EF4-FFF2-40B4-BE49-F238E27FC236}">
                <a16:creationId xmlns:a16="http://schemas.microsoft.com/office/drawing/2014/main" id="{92306974-1F90-4A65-AE3D-EF29167DC0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026" y="2890136"/>
            <a:ext cx="3951402" cy="26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b.ru/misc/i/gallery/15252/1202765.jpg">
            <a:extLst>
              <a:ext uri="{FF2B5EF4-FFF2-40B4-BE49-F238E27FC236}">
                <a16:creationId xmlns:a16="http://schemas.microsoft.com/office/drawing/2014/main" id="{ECA6ED31-CC1B-48C7-B238-FFFBEB24B47C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5116" y="2890135"/>
            <a:ext cx="4255086" cy="26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36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Детский парк — нарядный, яркий!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Отдыхаем в детском парке.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574" y="2513746"/>
            <a:ext cx="2482452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125" y="2560638"/>
            <a:ext cx="4413249" cy="3309937"/>
          </a:xfrm>
        </p:spPr>
      </p:pic>
    </p:spTree>
    <p:extLst>
      <p:ext uri="{BB962C8B-B14F-4D97-AF65-F5344CB8AC3E}">
        <p14:creationId xmlns:p14="http://schemas.microsoft.com/office/powerpoint/2010/main" val="168370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9477" y="949569"/>
            <a:ext cx="8475785" cy="2543908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Свежий воздух малышам</a:t>
            </a:r>
            <a:b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Нужен и полезен!</a:t>
            </a:r>
            <a:b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Очень весело гулять нам!</a:t>
            </a:r>
            <a:b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И никаких болезней!...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1262" y="2778369"/>
            <a:ext cx="2321169" cy="33149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3623" y="2748208"/>
            <a:ext cx="2205762" cy="3309937"/>
          </a:xfrm>
        </p:spPr>
      </p:pic>
    </p:spTree>
    <p:extLst>
      <p:ext uri="{BB962C8B-B14F-4D97-AF65-F5344CB8AC3E}">
        <p14:creationId xmlns:p14="http://schemas.microsoft.com/office/powerpoint/2010/main" val="324206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340</TotalTime>
  <Words>110</Words>
  <Application>Microsoft Office PowerPoint</Application>
  <PresentationFormat>Широкоэкранный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Narrow</vt:lpstr>
      <vt:lpstr>Garamond</vt:lpstr>
      <vt:lpstr>Monotype Corsiva</vt:lpstr>
      <vt:lpstr>Натуральные материалы</vt:lpstr>
      <vt:lpstr>Город Челябинск – для всех развлечение, Одна прогулка – уже приключение!</vt:lpstr>
      <vt:lpstr>Презентация PowerPoint</vt:lpstr>
      <vt:lpstr>Эмблема Калининского района ?</vt:lpstr>
      <vt:lpstr>Главные достопримечательности нашего района</vt:lpstr>
      <vt:lpstr>Презентация PowerPoint</vt:lpstr>
      <vt:lpstr>Презентация PowerPoint</vt:lpstr>
      <vt:lpstr>Презентация PowerPoint</vt:lpstr>
      <vt:lpstr> Детский парк — нарядный, яркий! Отдыхаем в детском парке. </vt:lpstr>
      <vt:lpstr>Свежий воздух малышам Нужен и полезен! Очень весело гулять нам! И никаких болезней!... </vt:lpstr>
      <vt:lpstr>Скрип-скрип-скрип! — скрипит снежок. — Выходи во двор, дружок!</vt:lpstr>
      <vt:lpstr>Ура! Сегодня в первый раз нас в зоопарк ведут гулять. И постараемся сейчас мы всех зверюшек увидать.  </vt:lpstr>
      <vt:lpstr>Выходной. Денёк отличный. Мы гуляем как обычно! </vt:lpstr>
      <vt:lpstr>Только в Челябинске мы с тобой дома, Как ни хвали его, как ни брани. Только в Челябинске столько знакомых, Столько знакомых, друзей и родни.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Shop Dns</dc:creator>
  <cp:lastModifiedBy>Shop Dns</cp:lastModifiedBy>
  <cp:revision>30</cp:revision>
  <dcterms:created xsi:type="dcterms:W3CDTF">2018-01-29T13:57:58Z</dcterms:created>
  <dcterms:modified xsi:type="dcterms:W3CDTF">2018-04-07T18:34:10Z</dcterms:modified>
</cp:coreProperties>
</file>