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sldIdLst>
    <p:sldId id="256" r:id="rId2"/>
    <p:sldId id="257" r:id="rId3"/>
    <p:sldId id="263" r:id="rId4"/>
    <p:sldId id="258" r:id="rId5"/>
    <p:sldId id="259" r:id="rId6"/>
    <p:sldId id="269" r:id="rId7"/>
    <p:sldId id="272" r:id="rId8"/>
    <p:sldId id="273" r:id="rId9"/>
    <p:sldId id="260" r:id="rId10"/>
    <p:sldId id="264" r:id="rId11"/>
    <p:sldId id="265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1"/>
    </p:ext>
    <p:ext uri="{D31A062A-798A-4329-ABDD-BBA856620510}">
      <p14:defaultImageDpi xmlns:p14="http://schemas.microsoft.com/office/powerpoint/2010/main" val="15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0057" autoAdjust="0"/>
  </p:normalViewPr>
  <p:slideViewPr>
    <p:cSldViewPr>
      <p:cViewPr varScale="1">
        <p:scale>
          <a:sx n="77" d="100"/>
          <a:sy n="77" d="100"/>
        </p:scale>
        <p:origin x="-1140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F3CBCD-74F6-4634-BD8F-E43E2932C645}" type="datetimeFigureOut">
              <a:rPr lang="ru-RU" smtClean="0"/>
              <a:t>15.01.2018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70CF4B6-55F3-4987-8D6E-7DFC3B9659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33970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596DF382-D81B-494E-9B2B-5A3B28FEFFA0}" type="datetimeFigureOut">
              <a:rPr lang="ru-RU" smtClean="0"/>
              <a:t>15.01.2018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7AC3D143-5E3D-4772-BF07-399E43E490A8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1500">
        <p:circle/>
      </p:transition>
    </mc:Choice>
    <mc:Fallback xmlns="">
      <p:transition spd="slow">
        <p:circl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96DF382-D81B-494E-9B2B-5A3B28FEFFA0}" type="datetimeFigureOut">
              <a:rPr lang="ru-RU" smtClean="0"/>
              <a:t>15.01.2018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AC3D143-5E3D-4772-BF07-399E43E490A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circle/>
      </p:transition>
    </mc:Choice>
    <mc:Fallback xmlns="">
      <p:transition spd="slow">
        <p:circl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596DF382-D81B-494E-9B2B-5A3B28FEFFA0}" type="datetimeFigureOut">
              <a:rPr lang="ru-RU" smtClean="0"/>
              <a:t>15.01.2018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AC3D143-5E3D-4772-BF07-399E43E490A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circle/>
      </p:transition>
    </mc:Choice>
    <mc:Fallback xmlns="">
      <p:transition spd="slow">
        <p:circl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96DF382-D81B-494E-9B2B-5A3B28FEFFA0}" type="datetimeFigureOut">
              <a:rPr lang="ru-RU" smtClean="0"/>
              <a:t>15.01.2018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AC3D143-5E3D-4772-BF07-399E43E490A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circle/>
      </p:transition>
    </mc:Choice>
    <mc:Fallback xmlns="">
      <p:transition spd="slow">
        <p:circl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96DF382-D81B-494E-9B2B-5A3B28FEFFA0}" type="datetimeFigureOut">
              <a:rPr lang="ru-RU" smtClean="0"/>
              <a:t>15.01.2018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7AC3D143-5E3D-4772-BF07-399E43E490A8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1500">
        <p:circle/>
      </p:transition>
    </mc:Choice>
    <mc:Fallback xmlns="">
      <p:transition spd="slow">
        <p:circl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96DF382-D81B-494E-9B2B-5A3B28FEFFA0}" type="datetimeFigureOut">
              <a:rPr lang="ru-RU" smtClean="0"/>
              <a:t>15.01.2018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AC3D143-5E3D-4772-BF07-399E43E490A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circle/>
      </p:transition>
    </mc:Choice>
    <mc:Fallback xmlns="">
      <p:transition spd="slow">
        <p:circl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96DF382-D81B-494E-9B2B-5A3B28FEFFA0}" type="datetimeFigureOut">
              <a:rPr lang="ru-RU" smtClean="0"/>
              <a:t>15.01.2018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AC3D143-5E3D-4772-BF07-399E43E490A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circle/>
      </p:transition>
    </mc:Choice>
    <mc:Fallback xmlns="">
      <p:transition spd="slow">
        <p:circl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96DF382-D81B-494E-9B2B-5A3B28FEFFA0}" type="datetimeFigureOut">
              <a:rPr lang="ru-RU" smtClean="0"/>
              <a:t>15.01.2018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AC3D143-5E3D-4772-BF07-399E43E490A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circle/>
      </p:transition>
    </mc:Choice>
    <mc:Fallback xmlns="">
      <p:transition spd="slow">
        <p:circl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96DF382-D81B-494E-9B2B-5A3B28FEFFA0}" type="datetimeFigureOut">
              <a:rPr lang="ru-RU" smtClean="0"/>
              <a:t>15.01.2018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AC3D143-5E3D-4772-BF07-399E43E490A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circle/>
      </p:transition>
    </mc:Choice>
    <mc:Fallback xmlns="">
      <p:transition spd="slow">
        <p:circl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96DF382-D81B-494E-9B2B-5A3B28FEFFA0}" type="datetimeFigureOut">
              <a:rPr lang="ru-RU" smtClean="0"/>
              <a:t>15.01.2018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AC3D143-5E3D-4772-BF07-399E43E490A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circle/>
      </p:transition>
    </mc:Choice>
    <mc:Fallback xmlns="">
      <p:transition spd="slow">
        <p:circl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96DF382-D81B-494E-9B2B-5A3B28FEFFA0}" type="datetimeFigureOut">
              <a:rPr lang="ru-RU" smtClean="0"/>
              <a:t>15.01.2018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AC3D143-5E3D-4772-BF07-399E43E490A8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1500">
        <p:circle/>
      </p:transition>
    </mc:Choice>
    <mc:Fallback xmlns="">
      <p:transition spd="slow">
        <p:circl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596DF382-D81B-494E-9B2B-5A3B28FEFFA0}" type="datetimeFigureOut">
              <a:rPr lang="ru-RU" smtClean="0"/>
              <a:t>15.01.2018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7AC3D143-5E3D-4772-BF07-399E43E490A8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slow" p14:dur="1500">
        <p:circle/>
      </p:transition>
    </mc:Choice>
    <mc:Fallback xmlns="">
      <p:transition spd="slow">
        <p:circle/>
      </p:transition>
    </mc:Fallback>
  </mc:AlternateConten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ru-RU" sz="3200" dirty="0"/>
              <a:t>ПРОЕКТ</a:t>
            </a:r>
            <a:br>
              <a:rPr lang="ru-RU" sz="3200" dirty="0"/>
            </a:br>
            <a:r>
              <a:rPr lang="ru-RU" sz="3200" dirty="0"/>
              <a:t>«Маленькая батарейка – большой яд для земли!»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75856" y="3520436"/>
            <a:ext cx="5538038" cy="3129496"/>
          </a:xfrm>
        </p:spPr>
        <p:txBody>
          <a:bodyPr>
            <a:normAutofit lnSpcReduction="10000"/>
          </a:bodyPr>
          <a:lstStyle/>
          <a:p>
            <a:endParaRPr lang="ru-RU" dirty="0" smtClean="0"/>
          </a:p>
          <a:p>
            <a:endParaRPr lang="ru-RU" dirty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r>
              <a:rPr lang="ru-RU" sz="5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 «А»</a:t>
            </a:r>
            <a:endParaRPr lang="ru-RU" sz="5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484784"/>
            <a:ext cx="3600400" cy="360040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628982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7239000" cy="914360"/>
          </a:xfrm>
        </p:spPr>
        <p:txBody>
          <a:bodyPr>
            <a:noAutofit/>
          </a:bodyPr>
          <a:lstStyle/>
          <a:p>
            <a:pPr algn="ctr"/>
            <a:r>
              <a:rPr lang="ru-RU" sz="4400" dirty="0" smtClean="0"/>
              <a:t>Сохраним нашу планету!</a:t>
            </a:r>
            <a:endParaRPr lang="ru-RU" sz="4400" dirty="0"/>
          </a:p>
        </p:txBody>
      </p:sp>
      <p:pic>
        <p:nvPicPr>
          <p:cNvPr id="5123" name="Picture 3" descr="C:\Users\User\Desktop\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484784"/>
            <a:ext cx="7018793" cy="50694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853712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7200" dirty="0" smtClean="0">
                <a:solidFill>
                  <a:srgbClr val="92D050"/>
                </a:solidFill>
              </a:rPr>
              <a:t>СПАСИБО ЗА ВНИМАНИЕ!</a:t>
            </a:r>
            <a:endParaRPr lang="ru-RU" sz="7200" dirty="0">
              <a:solidFill>
                <a:srgbClr val="92D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36308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/>
              <a:t>Проблема, на решение которой направлен </a:t>
            </a:r>
            <a:r>
              <a:rPr lang="ru-RU" dirty="0" smtClean="0"/>
              <a:t>проект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ru-RU" dirty="0"/>
              <a:t>Проблема заключается в том, что люди попросту не знают о той опасности, которую таит в себе обыкновенная батарейка. Особенно незащищены в этом плане мы - дети. 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234" y="4005064"/>
            <a:ext cx="3410320" cy="20219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0" name="Picture 2" descr="C:\Users\User\Desktop\3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9952" y="3396980"/>
            <a:ext cx="4365134" cy="323809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424619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ё</a:t>
            </a:r>
            <a:endParaRPr lang="ru-RU"/>
          </a:p>
        </p:txBody>
      </p:sp>
      <p:pic>
        <p:nvPicPr>
          <p:cNvPr id="7171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332656"/>
            <a:ext cx="2955267" cy="48466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6" name="Picture 2" descr="C:\Users\User\Desktop\1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872" y="1772816"/>
            <a:ext cx="5497642" cy="4392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460969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7242048" cy="1080120"/>
          </a:xfrm>
        </p:spPr>
        <p:txBody>
          <a:bodyPr>
            <a:normAutofit/>
          </a:bodyPr>
          <a:lstStyle/>
          <a:p>
            <a:pPr algn="ctr"/>
            <a:r>
              <a:rPr lang="ru-RU" sz="6000" dirty="0" smtClean="0"/>
              <a:t>Цель проекта</a:t>
            </a:r>
            <a:endParaRPr lang="ru-RU" sz="6000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251521" y="1268760"/>
            <a:ext cx="4032446" cy="54006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800" dirty="0"/>
              <a:t>Р</a:t>
            </a:r>
            <a:r>
              <a:rPr lang="ru-RU" sz="2800" dirty="0" smtClean="0"/>
              <a:t>аспространить  </a:t>
            </a:r>
            <a:r>
              <a:rPr lang="ru-RU" sz="2800" dirty="0"/>
              <a:t>информацию среди </a:t>
            </a:r>
            <a:r>
              <a:rPr lang="ru-RU" sz="2800" dirty="0" smtClean="0"/>
              <a:t>учащихся о вреде батарейки.</a:t>
            </a:r>
            <a:endParaRPr lang="ru-RU" sz="2800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1622245"/>
            <a:ext cx="3505263" cy="439248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57615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88640"/>
            <a:ext cx="7239000" cy="936104"/>
          </a:xfrm>
        </p:spPr>
        <p:txBody>
          <a:bodyPr>
            <a:normAutofit/>
          </a:bodyPr>
          <a:lstStyle/>
          <a:p>
            <a:pPr algn="ctr"/>
            <a:r>
              <a:rPr lang="ru-RU" sz="5400" dirty="0"/>
              <a:t>Задачи проекта:</a:t>
            </a:r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457200" y="1196752"/>
            <a:ext cx="7427168" cy="5328592"/>
          </a:xfrm>
        </p:spPr>
        <p:txBody>
          <a:bodyPr>
            <a:normAutofit fontScale="92500" lnSpcReduction="10000"/>
          </a:bodyPr>
          <a:lstStyle/>
          <a:p>
            <a:pPr marL="0" indent="0" algn="just">
              <a:buNone/>
            </a:pPr>
            <a:r>
              <a:rPr lang="ru-RU" dirty="0"/>
              <a:t>•	Собрать необходимую информацию по данной </a:t>
            </a:r>
            <a:r>
              <a:rPr lang="ru-RU" dirty="0" smtClean="0"/>
              <a:t>теме;</a:t>
            </a:r>
            <a:endParaRPr lang="ru-RU" dirty="0"/>
          </a:p>
          <a:p>
            <a:pPr marL="0" indent="0" algn="just">
              <a:buNone/>
            </a:pPr>
            <a:r>
              <a:rPr lang="ru-RU" dirty="0"/>
              <a:t>•	Рассказать о батарейках, о вредных веществах из которых состоят они, о их влиянии на организм человека друзьям, родителям, </a:t>
            </a:r>
            <a:r>
              <a:rPr lang="ru-RU" dirty="0" smtClean="0"/>
              <a:t>знакомым;</a:t>
            </a:r>
            <a:endParaRPr lang="ru-RU" dirty="0"/>
          </a:p>
          <a:p>
            <a:pPr marL="0" indent="0" algn="just">
              <a:buNone/>
            </a:pPr>
            <a:r>
              <a:rPr lang="ru-RU" dirty="0" smtClean="0"/>
              <a:t>•Разработать </a:t>
            </a:r>
            <a:r>
              <a:rPr lang="ru-RU" dirty="0"/>
              <a:t>и изготовить совместно с педагогами, родителями брошюры о вреде и использовании </a:t>
            </a:r>
            <a:r>
              <a:rPr lang="ru-RU" dirty="0" smtClean="0"/>
              <a:t>батареек;</a:t>
            </a:r>
            <a:endParaRPr lang="ru-RU" dirty="0"/>
          </a:p>
          <a:p>
            <a:pPr marL="0" indent="0" algn="just">
              <a:buNone/>
            </a:pPr>
            <a:r>
              <a:rPr lang="ru-RU" dirty="0" smtClean="0"/>
              <a:t>•Проинформировать </a:t>
            </a:r>
            <a:r>
              <a:rPr lang="ru-RU" dirty="0"/>
              <a:t>о правилах использования </a:t>
            </a:r>
            <a:r>
              <a:rPr lang="ru-RU" dirty="0" smtClean="0"/>
              <a:t>батареек;</a:t>
            </a:r>
            <a:endParaRPr lang="ru-RU" dirty="0"/>
          </a:p>
          <a:p>
            <a:pPr marL="0" indent="0" algn="just">
              <a:buNone/>
            </a:pPr>
            <a:r>
              <a:rPr lang="ru-RU" dirty="0" smtClean="0"/>
              <a:t>•Разработать </a:t>
            </a:r>
            <a:r>
              <a:rPr lang="ru-RU" dirty="0"/>
              <a:t>план мероприятий для школы, а так же и вне школы проблемы отработанных батареек.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07003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Этапы реализации проекта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С </a:t>
            </a:r>
            <a:r>
              <a:rPr lang="ru-RU" dirty="0" smtClean="0">
                <a:solidFill>
                  <a:srgbClr val="00B0F0"/>
                </a:solidFill>
              </a:rPr>
              <a:t>13-20 ноября- </a:t>
            </a:r>
            <a:r>
              <a:rPr lang="ru-RU" dirty="0"/>
              <a:t>с</a:t>
            </a:r>
            <a:r>
              <a:rPr lang="ru-RU" dirty="0" smtClean="0"/>
              <a:t>бор информации по теме </a:t>
            </a:r>
            <a:r>
              <a:rPr lang="ru-RU" b="1" i="1" dirty="0" smtClean="0">
                <a:solidFill>
                  <a:srgbClr val="FF0000"/>
                </a:solidFill>
              </a:rPr>
              <a:t>«Маленькая батарейка большой яд для земли» </a:t>
            </a:r>
            <a:r>
              <a:rPr lang="ru-RU" dirty="0" smtClean="0"/>
              <a:t>ответственный Кудрявцев Леонид.</a:t>
            </a:r>
          </a:p>
          <a:p>
            <a:pPr marL="0" indent="0">
              <a:buNone/>
            </a:pPr>
            <a:r>
              <a:rPr lang="ru-RU" dirty="0" smtClean="0">
                <a:solidFill>
                  <a:srgbClr val="00B0F0"/>
                </a:solidFill>
              </a:rPr>
              <a:t>20 ноября </a:t>
            </a:r>
            <a:r>
              <a:rPr lang="ru-RU" dirty="0" smtClean="0"/>
              <a:t>–анкетирование учащихся с 5-10 класс, для выявления знаний у учащихся о вреде батарейки. Ответственная </a:t>
            </a:r>
            <a:r>
              <a:rPr lang="ru-RU" dirty="0" err="1" smtClean="0"/>
              <a:t>Камарицына</a:t>
            </a:r>
            <a:r>
              <a:rPr lang="ru-RU" dirty="0" smtClean="0"/>
              <a:t>  </a:t>
            </a:r>
            <a:r>
              <a:rPr lang="ru-RU" dirty="0" smtClean="0"/>
              <a:t>Даша.</a:t>
            </a:r>
          </a:p>
          <a:p>
            <a:pPr marL="0" indent="0">
              <a:buNone/>
            </a:pPr>
            <a:r>
              <a:rPr lang="ru-RU" dirty="0">
                <a:solidFill>
                  <a:srgbClr val="00B0F0"/>
                </a:solidFill>
              </a:rPr>
              <a:t>27 ноября </a:t>
            </a:r>
            <a:r>
              <a:rPr lang="ru-RU" dirty="0"/>
              <a:t>информационный час на тему «Маленькая батарейка большой яд для земли» ответственные </a:t>
            </a:r>
            <a:r>
              <a:rPr lang="ru-RU" dirty="0" err="1"/>
              <a:t>Неволин</a:t>
            </a:r>
            <a:r>
              <a:rPr lang="ru-RU" dirty="0"/>
              <a:t> Никита и Кудрявцев Леонид. </a:t>
            </a:r>
          </a:p>
        </p:txBody>
      </p:sp>
    </p:spTree>
    <p:extLst>
      <p:ext uri="{BB962C8B-B14F-4D97-AF65-F5344CB8AC3E}">
        <p14:creationId xmlns:p14="http://schemas.microsoft.com/office/powerpoint/2010/main" val="19907868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circle/>
      </p:transition>
    </mc:Choice>
    <mc:Fallback xmlns="">
      <p:transition spd="slow">
        <p:circl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340927"/>
            <a:ext cx="1653648" cy="2204864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032" y="213802"/>
            <a:ext cx="2736304" cy="3648405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9752" y="1386305"/>
            <a:ext cx="2859782" cy="3813043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8" y="3807193"/>
            <a:ext cx="2088232" cy="278431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4877" y="3306033"/>
            <a:ext cx="2485959" cy="33146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47779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circle/>
      </p:transition>
    </mc:Choice>
    <mc:Fallback xmlns="">
      <p:transition spd="slow">
        <p:circl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332656"/>
            <a:ext cx="3657600" cy="2438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6" y="3284984"/>
            <a:ext cx="4362764" cy="29085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050324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circle/>
      </p:transition>
    </mc:Choice>
    <mc:Fallback xmlns="">
      <p:transition spd="slow">
        <p:circl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7242048" cy="115212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/>
              <a:t>Ожидаемые результаты </a:t>
            </a:r>
            <a:r>
              <a:rPr lang="ru-RU" dirty="0" smtClean="0"/>
              <a:t>проекта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79512" y="1268760"/>
            <a:ext cx="3960440" cy="54006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> •изменение </a:t>
            </a:r>
            <a:r>
              <a:rPr lang="ru-RU" dirty="0"/>
              <a:t>отношения людей к </a:t>
            </a:r>
            <a:r>
              <a:rPr lang="ru-RU" dirty="0" smtClean="0"/>
              <a:t>использованным батарейкам</a:t>
            </a:r>
            <a:r>
              <a:rPr lang="ru-RU" dirty="0" smtClean="0"/>
              <a:t>;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•организация </a:t>
            </a:r>
            <a:r>
              <a:rPr lang="ru-RU" dirty="0"/>
              <a:t>активного сбора и сдачи использованных батареек в пункты их </a:t>
            </a:r>
            <a:r>
              <a:rPr lang="ru-RU" dirty="0" smtClean="0"/>
              <a:t>приема (МЦ «Защитник»).</a:t>
            </a:r>
            <a:endParaRPr lang="ru-RU" dirty="0"/>
          </a:p>
        </p:txBody>
      </p:sp>
      <p:pic>
        <p:nvPicPr>
          <p:cNvPr id="3075" name="Picture 3" descr="C:\Users\User\Desktop\img4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4" y="1916832"/>
            <a:ext cx="3982083" cy="34563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769172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365</TotalTime>
  <Words>159</Words>
  <Application>Microsoft Office PowerPoint</Application>
  <PresentationFormat>Экран (4:3)</PresentationFormat>
  <Paragraphs>28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Изящная</vt:lpstr>
      <vt:lpstr>ПРОЕКТ «Маленькая батарейка – большой яд для земли!» </vt:lpstr>
      <vt:lpstr>Проблема, на решение которой направлен проект</vt:lpstr>
      <vt:lpstr>ё</vt:lpstr>
      <vt:lpstr>Цель проекта</vt:lpstr>
      <vt:lpstr>Задачи проекта:</vt:lpstr>
      <vt:lpstr>Этапы реализации проекта </vt:lpstr>
      <vt:lpstr>Презентация PowerPoint</vt:lpstr>
      <vt:lpstr>Презентация PowerPoint</vt:lpstr>
      <vt:lpstr>Ожидаемые результаты проекта</vt:lpstr>
      <vt:lpstr>Сохраним нашу планету!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«Маленькая батарейка – большой яд для земли!»</dc:title>
  <dc:creator>Пользователь</dc:creator>
  <cp:lastModifiedBy>Пользователь</cp:lastModifiedBy>
  <cp:revision>22</cp:revision>
  <dcterms:created xsi:type="dcterms:W3CDTF">2015-02-11T02:26:04Z</dcterms:created>
  <dcterms:modified xsi:type="dcterms:W3CDTF">2018-01-15T08:18:47Z</dcterms:modified>
</cp:coreProperties>
</file>