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User\Мои документы\IMG_20180331_1527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3" y="404664"/>
            <a:ext cx="9158176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7213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ТИКО Крюкова\IMG_20180403_0942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19784"/>
            <a:ext cx="6016669" cy="3384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ТИКО Крюкова\IMG_20180403_1007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330" y="-22131"/>
            <a:ext cx="3851920" cy="68478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211960" y="4152449"/>
            <a:ext cx="38591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Пробуем соединять детали</a:t>
            </a:r>
            <a:endParaRPr lang="ru-RU" sz="32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304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G:\ТИКО Крюкова\IMG_20180331_1537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7136"/>
            <a:ext cx="2571228" cy="457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ТИКО Крюкова\IMG_20180403_1007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5" y="0"/>
            <a:ext cx="2321397" cy="4126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ТИКО Крюкова\IMG_20180403_10071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2474" y="0"/>
            <a:ext cx="2321397" cy="41269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:\ТИКО Крюкова\IMG_20180331_1538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7103"/>
            <a:ext cx="3707904" cy="6591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ТИКО Крюкова\IMG_20180403_09420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48446"/>
            <a:ext cx="5652120" cy="3179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447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User\Рабочий стол\ТИКО Крюкова\P187046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44001" cy="6297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5486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User\Мои документы\148772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80628"/>
            <a:ext cx="9036496" cy="6777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67944" y="2132856"/>
            <a:ext cx="41044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СПАСИБО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ЗА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Monotype Corsiva" pitchFamily="66" charset="0"/>
              </a:rPr>
              <a:t>ВНИМАНИЕ!</a:t>
            </a:r>
            <a:endParaRPr lang="ru-RU" sz="5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9220" name="Picture 4" descr="C:\Documents and Settings\User\Мои документы\image-0-02-05-2cf6dce5abcb360c8e1213b1abf518451c3a0403e62c9ddcf76767640e73d9fb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2833529"/>
            <a:ext cx="3600400" cy="3810759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81732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727280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Monotype Corsiva" pitchFamily="66" charset="0"/>
              </a:rPr>
              <a:t>«</a:t>
            </a:r>
            <a:r>
              <a:rPr lang="ru-RU" sz="4000" b="1" dirty="0" smtClean="0">
                <a:latin typeface="Monotype Corsiva" pitchFamily="66" charset="0"/>
              </a:rPr>
              <a:t>Развитие конструктивно –модельной деятельности </a:t>
            </a:r>
            <a:r>
              <a:rPr lang="ru-RU" sz="4000" b="1" dirty="0">
                <a:latin typeface="Monotype Corsiva" pitchFamily="66" charset="0"/>
              </a:rPr>
              <a:t>у детей дошкольного возраста. </a:t>
            </a:r>
            <a:r>
              <a:rPr lang="ru-RU" sz="4000" b="1" dirty="0" smtClean="0">
                <a:latin typeface="Monotype Corsiva" pitchFamily="66" charset="0"/>
              </a:rPr>
              <a:t>ТИКО</a:t>
            </a:r>
            <a:r>
              <a:rPr lang="ru-RU" sz="4400" b="1" dirty="0">
                <a:latin typeface="Monotype Corsiva" pitchFamily="66" charset="0"/>
              </a:rPr>
              <a:t>»</a:t>
            </a:r>
          </a:p>
        </p:txBody>
      </p:sp>
      <p:pic>
        <p:nvPicPr>
          <p:cNvPr id="2050" name="Picture 2" descr="C:\Documents and Settings\User\Мои документы\f9034097894f81be400cde4632d812c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3176394"/>
            <a:ext cx="1828887" cy="1783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User\Мои документы\7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022" y="3314530"/>
            <a:ext cx="2996874" cy="29968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27781" y="4941168"/>
            <a:ext cx="60287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Monotype Corsiva" pitchFamily="66" charset="0"/>
              </a:rPr>
              <a:t>Сообщение из опыта работы воспитателя </a:t>
            </a:r>
          </a:p>
          <a:p>
            <a:pPr algn="r"/>
            <a:r>
              <a:rPr lang="ru-RU" sz="2400" dirty="0" smtClean="0">
                <a:latin typeface="Monotype Corsiva" pitchFamily="66" charset="0"/>
              </a:rPr>
              <a:t>Крюковой Людмилы Николаевны</a:t>
            </a:r>
          </a:p>
          <a:p>
            <a:pPr algn="r"/>
            <a:r>
              <a:rPr lang="ru-RU" sz="2400" dirty="0" smtClean="0">
                <a:latin typeface="Monotype Corsiva" pitchFamily="66" charset="0"/>
              </a:rPr>
              <a:t>МК ДОУ «Детство» ГО Заречный </a:t>
            </a:r>
          </a:p>
          <a:p>
            <a:pPr algn="r"/>
            <a:r>
              <a:rPr lang="ru-RU" sz="2400" dirty="0" smtClean="0">
                <a:latin typeface="Monotype Corsiva" pitchFamily="66" charset="0"/>
              </a:rPr>
              <a:t>СП «</a:t>
            </a:r>
            <a:r>
              <a:rPr lang="ru-RU" sz="2400" dirty="0" err="1" smtClean="0">
                <a:latin typeface="Monotype Corsiva" pitchFamily="66" charset="0"/>
              </a:rPr>
              <a:t>Дюймовочка</a:t>
            </a:r>
            <a:r>
              <a:rPr lang="ru-RU" sz="2400" dirty="0" smtClean="0">
                <a:latin typeface="Monotype Corsiva" pitchFamily="66" charset="0"/>
              </a:rPr>
              <a:t>»</a:t>
            </a:r>
            <a:endParaRPr lang="ru-RU" sz="24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474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9336" y="1196752"/>
            <a:ext cx="718507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Monotype Corsiva" pitchFamily="66" charset="0"/>
              </a:rPr>
              <a:t>Задачи:</a:t>
            </a:r>
          </a:p>
          <a:p>
            <a:r>
              <a:rPr lang="ru-RU" sz="2800" dirty="0">
                <a:latin typeface="Monotype Corsiva" pitchFamily="66" charset="0"/>
              </a:rPr>
              <a:t>1.	Обогащение словарного запаса детей  с ОНР</a:t>
            </a:r>
          </a:p>
          <a:p>
            <a:r>
              <a:rPr lang="ru-RU" sz="2800" dirty="0">
                <a:latin typeface="Monotype Corsiva" pitchFamily="66" charset="0"/>
              </a:rPr>
              <a:t>2.	</a:t>
            </a:r>
            <a:r>
              <a:rPr lang="ru-RU" sz="2800" dirty="0" smtClean="0">
                <a:latin typeface="Monotype Corsiva" pitchFamily="66" charset="0"/>
              </a:rPr>
              <a:t>Развитие </a:t>
            </a:r>
            <a:r>
              <a:rPr lang="ru-RU" sz="2800" dirty="0">
                <a:latin typeface="Monotype Corsiva" pitchFamily="66" charset="0"/>
              </a:rPr>
              <a:t>мелкой моторики рук</a:t>
            </a:r>
          </a:p>
          <a:p>
            <a:r>
              <a:rPr lang="ru-RU" sz="2800" dirty="0">
                <a:latin typeface="Monotype Corsiva" pitchFamily="66" charset="0"/>
              </a:rPr>
              <a:t>3.	</a:t>
            </a:r>
            <a:r>
              <a:rPr lang="ru-RU" sz="2800" dirty="0" smtClean="0">
                <a:latin typeface="Monotype Corsiva" pitchFamily="66" charset="0"/>
              </a:rPr>
              <a:t>Закрепление знаний </a:t>
            </a:r>
            <a:r>
              <a:rPr lang="ru-RU" sz="2800" dirty="0">
                <a:latin typeface="Monotype Corsiva" pitchFamily="66" charset="0"/>
              </a:rPr>
              <a:t>о геометрических фигурах</a:t>
            </a:r>
          </a:p>
          <a:p>
            <a:r>
              <a:rPr lang="ru-RU" sz="2800" dirty="0">
                <a:latin typeface="Monotype Corsiva" pitchFamily="66" charset="0"/>
              </a:rPr>
              <a:t>4.	</a:t>
            </a:r>
            <a:r>
              <a:rPr lang="ru-RU" sz="2800" dirty="0" smtClean="0">
                <a:latin typeface="Monotype Corsiva" pitchFamily="66" charset="0"/>
              </a:rPr>
              <a:t>Знакомство </a:t>
            </a:r>
            <a:r>
              <a:rPr lang="ru-RU" sz="2800" dirty="0">
                <a:latin typeface="Monotype Corsiva" pitchFamily="66" charset="0"/>
              </a:rPr>
              <a:t>с различными геометрическими телами</a:t>
            </a:r>
          </a:p>
          <a:p>
            <a:pPr algn="just"/>
            <a:r>
              <a:rPr lang="ru-RU" sz="2800" dirty="0">
                <a:latin typeface="Monotype Corsiva" pitchFamily="66" charset="0"/>
              </a:rPr>
              <a:t>5.	</a:t>
            </a:r>
            <a:r>
              <a:rPr lang="ru-RU" sz="2800" dirty="0" smtClean="0">
                <a:latin typeface="Monotype Corsiva" pitchFamily="66" charset="0"/>
              </a:rPr>
              <a:t>Развитие </a:t>
            </a:r>
            <a:r>
              <a:rPr lang="ru-RU" sz="2800" dirty="0">
                <a:latin typeface="Monotype Corsiva" pitchFamily="66" charset="0"/>
              </a:rPr>
              <a:t>творчества, </a:t>
            </a:r>
            <a:r>
              <a:rPr lang="ru-RU" sz="2800" dirty="0" smtClean="0">
                <a:latin typeface="Monotype Corsiva" pitchFamily="66" charset="0"/>
              </a:rPr>
              <a:t>фантазии и воплощение </a:t>
            </a:r>
            <a:r>
              <a:rPr lang="ru-RU" sz="2800" dirty="0">
                <a:latin typeface="Monotype Corsiva" pitchFamily="66" charset="0"/>
              </a:rPr>
              <a:t>своего замысла в </a:t>
            </a:r>
            <a:r>
              <a:rPr lang="ru-RU" sz="2800" dirty="0" smtClean="0">
                <a:latin typeface="Monotype Corsiva" pitchFamily="66" charset="0"/>
              </a:rPr>
              <a:t>конструктивно-модельной деятельности</a:t>
            </a:r>
            <a:endParaRPr lang="ru-RU" sz="2800" dirty="0">
              <a:latin typeface="Monotype Corsiva" pitchFamily="66" charset="0"/>
            </a:endParaRPr>
          </a:p>
          <a:p>
            <a:r>
              <a:rPr lang="ru-RU" sz="2800" dirty="0">
                <a:latin typeface="Monotype Corsiva" pitchFamily="66" charset="0"/>
              </a:rPr>
              <a:t>6.	</a:t>
            </a:r>
            <a:r>
              <a:rPr lang="ru-RU" sz="2800" dirty="0" smtClean="0">
                <a:latin typeface="Monotype Corsiva" pitchFamily="66" charset="0"/>
              </a:rPr>
              <a:t>Умение </a:t>
            </a:r>
            <a:r>
              <a:rPr lang="ru-RU" sz="2800" dirty="0">
                <a:latin typeface="Monotype Corsiva" pitchFamily="66" charset="0"/>
              </a:rPr>
              <a:t>работать в </a:t>
            </a:r>
            <a:r>
              <a:rPr lang="ru-RU" sz="2800" dirty="0" smtClean="0">
                <a:latin typeface="Monotype Corsiva" pitchFamily="66" charset="0"/>
              </a:rPr>
              <a:t>подгруппе сверстников</a:t>
            </a:r>
            <a:endParaRPr lang="ru-RU" sz="28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49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Мои документы\image-0-02-05-bae8c4b795fe842f2e56884e16e461e88c89df654edd82e951acc9fa9810efec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11965"/>
            <a:ext cx="4824536" cy="64327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User\Мои документы\IMG_20180331_1537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2902" y="211965"/>
            <a:ext cx="3675297" cy="65338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711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User\Мои документы\image-0-02-05-b3a3607d3d3ca3b422651c5286c20b2d06047ffae898bbe90553bcefafdb4ab5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6931" y="192351"/>
            <a:ext cx="6445696" cy="4834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Documents and Settings\User\Мои документы\image-0-02-05-4249d8aaee09e739b19cb089686d24d08844fd729498a37c3fd6c40c842d7a30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3528392" cy="47045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Documents and Settings\User\Мои документы\рантис шары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66909">
            <a:off x="1542650" y="404664"/>
            <a:ext cx="2265411" cy="20395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3928" y="5367503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Игрушки для сестренки</a:t>
            </a:r>
            <a:endParaRPr lang="ru-RU" sz="32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202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трелка вправо 2"/>
          <p:cNvSpPr/>
          <p:nvPr/>
        </p:nvSpPr>
        <p:spPr>
          <a:xfrm>
            <a:off x="667050" y="908720"/>
            <a:ext cx="3240360" cy="1728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 descr="C:\Documents and Settings\User\Рабочий стол\ТИКО Крюкова\P18704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081437"/>
            <a:ext cx="5324252" cy="354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Documents and Settings\User\Рабочий стол\ТИКО Крюкова\P18704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88640"/>
            <a:ext cx="4872542" cy="32403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02118" y="1289668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Изучаем  схемы и детали</a:t>
            </a:r>
            <a:endParaRPr lang="ru-RU" sz="2800" b="1" dirty="0">
              <a:latin typeface="Monotype Corsiva" pitchFamily="66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10800000">
            <a:off x="5575772" y="4088828"/>
            <a:ext cx="2952328" cy="1656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012160" y="458112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Monotype Corsiva" pitchFamily="66" charset="0"/>
              </a:rPr>
              <a:t>Моделируем </a:t>
            </a:r>
            <a:endParaRPr lang="ru-RU" sz="28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4484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ТИКО Крюкова\P18704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49" y="44341"/>
            <a:ext cx="4531251" cy="681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Documents and Settings\User\Рабочий стол\ТИКО Крюкова\P18704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837"/>
            <a:ext cx="4536242" cy="6821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868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ТИКО Крюкова\P187045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0" y="1"/>
            <a:ext cx="45607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User\Рабочий стол\ТИКО Крюкова\P18704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0999" y="-21921"/>
            <a:ext cx="4563001" cy="6861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25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ТИКО Крюкова\IMG_20180403_1007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32982" cy="4968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52210" y="5085972"/>
            <a:ext cx="66247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Первое знакомство</a:t>
            </a:r>
          </a:p>
          <a:p>
            <a:pPr algn="ctr"/>
            <a:r>
              <a:rPr lang="ru-RU" sz="3200" b="1" dirty="0" smtClean="0">
                <a:latin typeface="Monotype Corsiva" pitchFamily="66" charset="0"/>
              </a:rPr>
              <a:t> с ТИКО конструктором</a:t>
            </a:r>
            <a:endParaRPr lang="ru-RU" sz="3200" b="1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0689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121</TotalTime>
  <Words>57</Words>
  <Application>Microsoft Office PowerPoint</Application>
  <PresentationFormat>Экран (4:3)</PresentationFormat>
  <Paragraphs>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Остин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Asus</cp:lastModifiedBy>
  <cp:revision>12</cp:revision>
  <dcterms:modified xsi:type="dcterms:W3CDTF">2018-04-07T19:01:04Z</dcterms:modified>
</cp:coreProperties>
</file>