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1" r:id="rId3"/>
    <p:sldId id="272" r:id="rId4"/>
    <p:sldId id="273" r:id="rId5"/>
    <p:sldId id="270" r:id="rId6"/>
    <p:sldId id="257" r:id="rId7"/>
    <p:sldId id="259" r:id="rId8"/>
    <p:sldId id="262" r:id="rId9"/>
    <p:sldId id="261" r:id="rId10"/>
    <p:sldId id="263" r:id="rId11"/>
    <p:sldId id="264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ТЕМА:   » В ПОИСКЕ СМЕШАРИКОВ.»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раптор\Desktop\i (2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14422"/>
            <a:ext cx="642942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раптор\Desktop\i (20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1142984"/>
            <a:ext cx="5500726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фигур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0"/>
            <a:ext cx="607223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раптор\Desktop\i (2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00042"/>
            <a:ext cx="7858180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143000"/>
          </a:xfrm>
        </p:spPr>
        <p:txBody>
          <a:bodyPr/>
          <a:lstStyle/>
          <a:p>
            <a:r>
              <a:rPr lang="ru-RU" b="1" dirty="0" smtClean="0"/>
              <a:t>I. Программное 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58689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u="sng" dirty="0" smtClean="0"/>
              <a:t>Обучающие задачи:</a:t>
            </a:r>
            <a:endParaRPr lang="ru-RU" dirty="0" smtClean="0"/>
          </a:p>
          <a:p>
            <a:pPr lvl="0"/>
            <a:r>
              <a:rPr lang="ru-RU" dirty="0" smtClean="0"/>
              <a:t>Упражнять в счёте в пределах 10 в прямом и обратном порядке</a:t>
            </a:r>
          </a:p>
          <a:p>
            <a:pPr lvl="0"/>
            <a:r>
              <a:rPr lang="ru-RU" dirty="0" smtClean="0"/>
              <a:t>Закрепить знания о последовательности дней недели, времён года</a:t>
            </a:r>
          </a:p>
          <a:p>
            <a:pPr lvl="0"/>
            <a:r>
              <a:rPr lang="ru-RU" dirty="0" smtClean="0"/>
              <a:t>Закрепить умение сравнивать 2 рядом стоящих числа.</a:t>
            </a:r>
          </a:p>
          <a:p>
            <a:pPr lvl="0"/>
            <a:r>
              <a:rPr lang="ru-RU" dirty="0" smtClean="0"/>
              <a:t>Закрепить умение различать понятия: выше – ниже, сравнивать предметы по высоте и цвету.</a:t>
            </a:r>
          </a:p>
          <a:p>
            <a:pPr lvl="0"/>
            <a:r>
              <a:rPr lang="ru-RU" dirty="0" smtClean="0"/>
              <a:t>Упражнять в умении составлять фигуры из счетных палочек,</a:t>
            </a:r>
          </a:p>
          <a:p>
            <a:pPr lvl="0"/>
            <a:r>
              <a:rPr lang="ru-RU" dirty="0" smtClean="0"/>
              <a:t>Учить узнавать в окружающих предметах геометрические фигуры.</a:t>
            </a:r>
          </a:p>
          <a:p>
            <a:pPr lvl="0"/>
            <a:r>
              <a:rPr lang="ru-RU" dirty="0" smtClean="0"/>
              <a:t>Учить узнавать в окружающих предметах геометрические фигуры,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Закрепить представления детей о геометрических фигурах: умения различать геометрические фигуры, умения сравнивать их по свойствам (по цвету, форме и величине).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429288"/>
          </a:xfrm>
        </p:spPr>
        <p:txBody>
          <a:bodyPr>
            <a:normAutofit fontScale="92500" lnSpcReduction="20000"/>
          </a:bodyPr>
          <a:lstStyle/>
          <a:p>
            <a:r>
              <a:rPr lang="ru-RU" b="1" u="sng" dirty="0" smtClean="0"/>
              <a:t>Развивающие задачи</a:t>
            </a:r>
            <a:r>
              <a:rPr lang="ru-RU" u="sng" dirty="0" smtClean="0"/>
              <a:t>:</a:t>
            </a:r>
            <a:endParaRPr lang="ru-RU" dirty="0" smtClean="0"/>
          </a:p>
          <a:p>
            <a:r>
              <a:rPr lang="ru-RU" dirty="0" smtClean="0"/>
              <a:t>Создать условия для развития логического мышления, сообразительности, внимания.</a:t>
            </a:r>
          </a:p>
          <a:p>
            <a:r>
              <a:rPr lang="ru-RU" dirty="0" smtClean="0"/>
              <a:t>Способствовать формированию мыслительных операций, развитию речи, умению аргументировать свои высказывания.</a:t>
            </a:r>
          </a:p>
          <a:p>
            <a:r>
              <a:rPr lang="ru-RU" b="1" u="sng" dirty="0" smtClean="0"/>
              <a:t>Воспитательные задачи:</a:t>
            </a:r>
            <a:endParaRPr lang="ru-RU" dirty="0" smtClean="0"/>
          </a:p>
          <a:p>
            <a:r>
              <a:rPr lang="ru-RU" dirty="0" smtClean="0"/>
              <a:t>Воспитывать самостоятельность, умение понимать учебную задачу и выполнять её самостоятельно.</a:t>
            </a:r>
          </a:p>
          <a:p>
            <a:r>
              <a:rPr lang="ru-RU" dirty="0" smtClean="0"/>
              <a:t>Воспитывать интерес к математическим занятиям.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</p:spPr>
        <p:txBody>
          <a:bodyPr>
            <a:normAutofit fontScale="70000" lnSpcReduction="20000"/>
          </a:bodyPr>
          <a:lstStyle/>
          <a:p>
            <a:r>
              <a:rPr lang="ru-RU" b="1" u="sng" dirty="0" smtClean="0"/>
              <a:t>Методические приёмы</a:t>
            </a:r>
            <a:r>
              <a:rPr lang="ru-RU" dirty="0" smtClean="0"/>
              <a:t>:</a:t>
            </a:r>
          </a:p>
          <a:p>
            <a:r>
              <a:rPr lang="ru-RU" dirty="0" smtClean="0"/>
              <a:t>Успокаивающие упражнения перед занятием.</a:t>
            </a:r>
          </a:p>
          <a:p>
            <a:r>
              <a:rPr lang="ru-RU" dirty="0" smtClean="0"/>
              <a:t>Игровой (использование сюрпризных моментов).</a:t>
            </a:r>
          </a:p>
          <a:p>
            <a:r>
              <a:rPr lang="ru-RU" dirty="0" smtClean="0"/>
              <a:t>Наглядный (использование иллюстраций ,).</a:t>
            </a:r>
          </a:p>
          <a:p>
            <a:r>
              <a:rPr lang="ru-RU" dirty="0" smtClean="0"/>
              <a:t>Словесный (напоминание, указание, вопросы, индивидуальные ответы детей).</a:t>
            </a:r>
          </a:p>
          <a:p>
            <a:r>
              <a:rPr lang="ru-RU" dirty="0" smtClean="0"/>
              <a:t>Поощрение, анализ занятия.</a:t>
            </a:r>
          </a:p>
          <a:p>
            <a:r>
              <a:rPr lang="ru-RU" dirty="0" smtClean="0"/>
              <a:t>Оборудование: магнитная доска, цифры, интерактивная доска ,геометрические фигуры ,счетные палочки.</a:t>
            </a:r>
          </a:p>
          <a:p>
            <a:r>
              <a:rPr lang="ru-RU" dirty="0" smtClean="0"/>
              <a:t>Демонстрационный материал: «письмо», замок с геометрическими фигурами, </a:t>
            </a:r>
          </a:p>
          <a:p>
            <a:r>
              <a:rPr lang="ru-RU" dirty="0" smtClean="0"/>
              <a:t> </a:t>
            </a:r>
          </a:p>
          <a:p>
            <a:r>
              <a:rPr lang="ru-RU" b="1" u="sng" dirty="0" smtClean="0"/>
              <a:t>Раздаточный материал</a:t>
            </a:r>
            <a:r>
              <a:rPr lang="ru-RU" b="1" dirty="0" smtClean="0"/>
              <a:t>:,</a:t>
            </a:r>
            <a:r>
              <a:rPr lang="ru-RU" dirty="0" smtClean="0"/>
              <a:t> геометрическая фигура - круг, палочки,  счетный материал ,карточки для строительства поезда.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аптор\Desktop\0d116d1b32b228a9b36d13c594a9b37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87194" y="-162105"/>
            <a:ext cx="9731194" cy="7305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Помогите!!!!!!!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раптор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3393305" cy="4071966"/>
          </a:xfrm>
          <a:prstGeom prst="rect">
            <a:avLst/>
          </a:prstGeom>
          <a:noFill/>
        </p:spPr>
      </p:pic>
      <p:pic>
        <p:nvPicPr>
          <p:cNvPr id="1028" name="Picture 4" descr="C:\Users\раптор\Desktop\i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286124"/>
            <a:ext cx="3571900" cy="3714776"/>
          </a:xfrm>
          <a:prstGeom prst="rect">
            <a:avLst/>
          </a:prstGeom>
          <a:noFill/>
        </p:spPr>
      </p:pic>
      <p:pic>
        <p:nvPicPr>
          <p:cNvPr id="1029" name="Picture 5" descr="C:\Users\раптор\Desktop\i (2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571612"/>
            <a:ext cx="328614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раптор\Desktop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428736"/>
            <a:ext cx="5214974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C:\Users\раптор\Desktop\fores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89"/>
            <a:ext cx="8643998" cy="6643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Кто лишний?</a:t>
            </a:r>
            <a:endParaRPr lang="ru-RU" dirty="0"/>
          </a:p>
        </p:txBody>
      </p:sp>
      <p:pic>
        <p:nvPicPr>
          <p:cNvPr id="5122" name="Picture 2" descr="C:\Users\раптор\Desktop\i (1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1857388" cy="1928826"/>
          </a:xfrm>
          <a:prstGeom prst="rect">
            <a:avLst/>
          </a:prstGeom>
          <a:noFill/>
        </p:spPr>
      </p:pic>
      <p:pic>
        <p:nvPicPr>
          <p:cNvPr id="5123" name="Picture 3" descr="C:\Users\раптор\Desktop\i (1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000240"/>
            <a:ext cx="2000264" cy="2714644"/>
          </a:xfrm>
          <a:prstGeom prst="rect">
            <a:avLst/>
          </a:prstGeom>
          <a:noFill/>
        </p:spPr>
      </p:pic>
      <p:pic>
        <p:nvPicPr>
          <p:cNvPr id="5125" name="Picture 5" descr="C:\Users\раптор\Desktop\i (1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214290"/>
            <a:ext cx="1905000" cy="2000264"/>
          </a:xfrm>
          <a:prstGeom prst="rect">
            <a:avLst/>
          </a:prstGeom>
          <a:noFill/>
        </p:spPr>
      </p:pic>
      <p:pic>
        <p:nvPicPr>
          <p:cNvPr id="5127" name="Picture 7" descr="C:\Users\раптор\Desktop\i (1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4286256"/>
            <a:ext cx="2071670" cy="2214578"/>
          </a:xfrm>
          <a:prstGeom prst="rect">
            <a:avLst/>
          </a:prstGeom>
          <a:noFill/>
        </p:spPr>
      </p:pic>
      <p:pic>
        <p:nvPicPr>
          <p:cNvPr id="11" name="Picture 4" descr="C:\Users\раптор\Desktop\i (7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25495" y="4071942"/>
            <a:ext cx="3218505" cy="27860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Words>127</Words>
  <PresentationFormat>Экран (4:3)</PresentationFormat>
  <Paragraphs>32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ТЕМА:   » В ПОИСКЕ СМЕШАРИКОВ.»</vt:lpstr>
      <vt:lpstr>I. Программное содержание</vt:lpstr>
      <vt:lpstr>Слайд 3</vt:lpstr>
      <vt:lpstr>Слайд 4</vt:lpstr>
      <vt:lpstr>Слайд 5</vt:lpstr>
      <vt:lpstr>Помогите!!!!!!!</vt:lpstr>
      <vt:lpstr>Слайд 7</vt:lpstr>
      <vt:lpstr>Слайд 8</vt:lpstr>
      <vt:lpstr>Кто лишний?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раптор</dc:creator>
  <cp:lastModifiedBy>раптор</cp:lastModifiedBy>
  <cp:revision>36</cp:revision>
  <dcterms:created xsi:type="dcterms:W3CDTF">2014-02-04T13:14:49Z</dcterms:created>
  <dcterms:modified xsi:type="dcterms:W3CDTF">2014-02-11T12:35:45Z</dcterms:modified>
</cp:coreProperties>
</file>