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4" r:id="rId3"/>
    <p:sldId id="258" r:id="rId4"/>
    <p:sldId id="266" r:id="rId5"/>
    <p:sldId id="267" r:id="rId6"/>
    <p:sldId id="265" r:id="rId7"/>
    <p:sldId id="259" r:id="rId8"/>
    <p:sldId id="271" r:id="rId9"/>
    <p:sldId id="272" r:id="rId10"/>
    <p:sldId id="273" r:id="rId11"/>
    <p:sldId id="27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38" autoAdjust="0"/>
    <p:restoredTop sz="86356" autoAdjust="0"/>
  </p:normalViewPr>
  <p:slideViewPr>
    <p:cSldViewPr>
      <p:cViewPr>
        <p:scale>
          <a:sx n="79" d="100"/>
          <a:sy n="79" d="100"/>
        </p:scale>
        <p:origin x="-134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08555A4-7C1D-4FD0-9613-909860C8D2CB}" type="datetimeFigureOut">
              <a:rPr lang="ru-RU" smtClean="0"/>
              <a:pPr/>
              <a:t>13.03.2018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F4FB3E4-268D-4642-9DC8-5136890CF18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gif"/><Relationship Id="rId3" Type="http://schemas.openxmlformats.org/officeDocument/2006/relationships/image" Target="../media/image8.gif"/><Relationship Id="rId7" Type="http://schemas.openxmlformats.org/officeDocument/2006/relationships/image" Target="../media/image1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             Автор работы: Образцова Л.Н.,                                                       учитель начальных классов МАОУ СОШ № 16 города Балаково Саратовской области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2244298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rgbClr val="005C2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Название презентации:                        «Сергей Владимирович Михалков».</a:t>
            </a:r>
          </a:p>
          <a:p>
            <a:pPr algn="ctr"/>
            <a:endParaRPr lang="ru-RU" sz="3600" dirty="0" smtClean="0">
              <a:solidFill>
                <a:srgbClr val="005C2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548681"/>
            <a:ext cx="7848872" cy="18466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МОСКВА – СТОЛИЦА РОССИИ</a:t>
            </a:r>
            <a:r>
              <a:rPr lang="ru-RU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. </a:t>
            </a:r>
          </a:p>
          <a:p>
            <a:pPr lvl="0" algn="ctr"/>
            <a:r>
              <a:rPr lang="ru-RU" sz="3200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КРАСНАЯ ПЛОЩАДЬ</a:t>
            </a:r>
            <a:r>
              <a:rPr lang="ru-RU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0" algn="ctr"/>
            <a:endParaRPr lang="ru-RU" sz="3200" b="1" dirty="0">
              <a:solidFill>
                <a:srgbClr val="9F2936"/>
              </a:solidFill>
              <a:effectLst>
                <a:glow rad="63500">
                  <a:srgbClr val="9F2936">
                    <a:satMod val="175000"/>
                    <a:alpha val="40000"/>
                  </a:srgbClr>
                </a:glow>
              </a:effectLst>
              <a:latin typeface="Arial" pitchFamily="34" charset="0"/>
              <a:cs typeface="Arial" pitchFamily="34" charset="0"/>
            </a:endParaRPr>
          </a:p>
          <a:p>
            <a:pPr lvl="0"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700808"/>
            <a:ext cx="7128792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429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гномы.jpg"/>
          <p:cNvPicPr/>
          <p:nvPr/>
        </p:nvPicPr>
        <p:blipFill rotWithShape="1">
          <a:blip r:embed="rId2" cstate="print"/>
          <a:srcRect r="73162" b="56155"/>
          <a:stretch/>
        </p:blipFill>
        <p:spPr bwMode="auto">
          <a:xfrm>
            <a:off x="787624" y="404664"/>
            <a:ext cx="2056184" cy="20882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C:\Documents and Settings\Admin\Рабочий стол\гномы.jpg"/>
          <p:cNvPicPr/>
          <p:nvPr/>
        </p:nvPicPr>
        <p:blipFill rotWithShape="1">
          <a:blip r:embed="rId2" cstate="print"/>
          <a:srcRect l="50000" r="25000" b="44936"/>
          <a:stretch/>
        </p:blipFill>
        <p:spPr bwMode="auto">
          <a:xfrm>
            <a:off x="787624" y="2567626"/>
            <a:ext cx="1984176" cy="196918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C:\Documents and Settings\Admin\Рабочий стол\гномы.jpg"/>
          <p:cNvPicPr/>
          <p:nvPr/>
        </p:nvPicPr>
        <p:blipFill rotWithShape="1">
          <a:blip r:embed="rId2" cstate="print"/>
          <a:srcRect l="76103" b="50000"/>
          <a:stretch/>
        </p:blipFill>
        <p:spPr bwMode="auto">
          <a:xfrm>
            <a:off x="787624" y="4365104"/>
            <a:ext cx="1800199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6" name="Picture 2" descr="Картинки по запросу красный квадрат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784" y="796652"/>
            <a:ext cx="1304256" cy="1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синий квадрат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5043734"/>
            <a:ext cx="1368151" cy="136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Картинки по запросу желтый квадрат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0452" y="2923305"/>
            <a:ext cx="1277588" cy="129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Стрелка вправо 10"/>
          <p:cNvSpPr/>
          <p:nvPr/>
        </p:nvSpPr>
        <p:spPr>
          <a:xfrm>
            <a:off x="3347864" y="1174452"/>
            <a:ext cx="978408" cy="484632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3276286" y="3309903"/>
            <a:ext cx="978408" cy="484632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252420" y="5727810"/>
            <a:ext cx="978408" cy="484632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4903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гномы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1357298"/>
            <a:ext cx="6786610" cy="4786346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1357290" y="620688"/>
            <a:ext cx="659908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МИМИЧЕСКАЯ  ЗАРЯДКА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950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a99f255f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1547813" cy="5857916"/>
          </a:xfrm>
          <a:prstGeom prst="rect">
            <a:avLst/>
          </a:prstGeom>
          <a:noFill/>
        </p:spPr>
      </p:pic>
      <p:pic>
        <p:nvPicPr>
          <p:cNvPr id="3" name="Picture 7" descr="0a99f255f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215206" y="285728"/>
            <a:ext cx="1547813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763688" y="4748083"/>
            <a:ext cx="59046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МИХАЛКОВ </a:t>
            </a:r>
            <a:endParaRPr lang="ru-RU" sz="3200" b="1" dirty="0" smtClean="0">
              <a:solidFill>
                <a:schemeClr val="accent2"/>
              </a:solidFill>
              <a:effectLst>
                <a:glow rad="63500">
                  <a:srgbClr val="9F2936">
                    <a:satMod val="175000"/>
                    <a:alpha val="40000"/>
                  </a:srgb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СЕРГЕЙ ВЛАДИМИРОВИЧ </a:t>
            </a:r>
            <a:br>
              <a:rPr lang="ru-RU" sz="3200" b="1" dirty="0" smtClean="0">
                <a:solidFill>
                  <a:schemeClr val="accent2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(1913 - 2009)</a:t>
            </a:r>
            <a:endParaRPr lang="ru-RU" sz="3200" dirty="0">
              <a:solidFill>
                <a:schemeClr val="accent2"/>
              </a:soli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10" descr="http://www.telenir.net/literaturovedenie/yenciklopedija_literatura_i_jazyk_s_illyustracijami/i_3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31840" y="461203"/>
            <a:ext cx="3228975" cy="3695701"/>
          </a:xfrm>
          <a:prstGeom prst="rect">
            <a:avLst/>
          </a:prstGeom>
          <a:ln w="127000" cap="rnd">
            <a:solidFill>
              <a:schemeClr val="accent1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a99f255f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1547813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619672" y="3501009"/>
            <a:ext cx="6912768" cy="24776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100" b="1" dirty="0" smtClean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1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Литератор</a:t>
            </a:r>
            <a:r>
              <a:rPr lang="ru-RU" sz="31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, писатель, поэт, </a:t>
            </a:r>
            <a:r>
              <a:rPr lang="ru-RU" sz="31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   баснописец</a:t>
            </a:r>
            <a:r>
              <a:rPr lang="ru-RU" sz="31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, драматург, </a:t>
            </a:r>
            <a:r>
              <a:rPr lang="ru-RU" sz="31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автор </a:t>
            </a:r>
            <a:r>
              <a:rPr lang="ru-RU" sz="31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текста двух гимнов Советского Союза и Российской  Федерации </a:t>
            </a:r>
            <a:endParaRPr lang="ru-RU" sz="3100" dirty="0">
              <a:solidFill>
                <a:schemeClr val="accent2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Картинки по запросу михалков сергей владимирович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2928" y="476672"/>
            <a:ext cx="4968552" cy="34563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942015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3123300"/>
            <a:ext cx="6984775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За долгую творческую жизнь он написал ряд стихотворений, на которых выросло не одно поколение детей, создавал басни, сценарии к фильмам и мультфильмам, был главным редактором журнала «</a:t>
            </a:r>
            <a:r>
              <a:rPr lang="ru-RU" sz="3100" b="1" dirty="0" err="1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Мурзилка</a:t>
            </a:r>
            <a:r>
              <a:rPr lang="ru-RU" sz="3100" b="1" dirty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»</a:t>
            </a:r>
            <a:endParaRPr lang="ru-RU" sz="3100" dirty="0"/>
          </a:p>
        </p:txBody>
      </p:sp>
      <p:pic>
        <p:nvPicPr>
          <p:cNvPr id="3" name="Picture 7" descr="0a99f255f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1547813" cy="5857916"/>
          </a:xfrm>
          <a:prstGeom prst="rect">
            <a:avLst/>
          </a:prstGeom>
          <a:noFill/>
        </p:spPr>
      </p:pic>
      <p:pic>
        <p:nvPicPr>
          <p:cNvPr id="4" name="Рисунок 3" descr="http://cs4784.vkontakte.ru/u2008214/131069502/z_131c2a9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27784" y="548681"/>
            <a:ext cx="3852639" cy="2477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2" descr="http://www.detlitlab.ru/ext/murzilk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76256" y="1134805"/>
            <a:ext cx="1619250" cy="157163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39975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0a99f255f80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1547813" cy="58579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727" y="1785926"/>
            <a:ext cx="6750887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«Дядя Стёпа», «</a:t>
            </a:r>
            <a:r>
              <a:rPr lang="ru-RU" sz="3100" b="1" dirty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А что у вас?»,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«Прививка», «Чистописание», «Про мимозу», </a:t>
            </a:r>
            <a:r>
              <a:rPr lang="ru-RU" sz="3100" b="1" dirty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«Фома», </a:t>
            </a:r>
            <a:endParaRPr lang="ru-RU" sz="3100" b="1" dirty="0" smtClean="0">
              <a:solidFill>
                <a:srgbClr val="9F2936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 «Лесная академия»,</a:t>
            </a:r>
          </a:p>
          <a:p>
            <a:pPr algn="ctr"/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«Зайка - Зазнайка,</a:t>
            </a:r>
          </a:p>
          <a:p>
            <a:pPr algn="ctr"/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«Праздник непослушания»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> </a:t>
            </a:r>
            <a:endParaRPr lang="ru-RU" sz="3200" dirty="0">
              <a:effectLst>
                <a:glow rad="635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5" name="Picture 5" descr="C:\Documents and Settings\1\Рабочий стол\анимашки\Анимашки 2\Дети\90cd8f8b3a3abbb4c2822ebc116c92bc[1]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1661681" y="389383"/>
            <a:ext cx="142875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C:\Documents and Settings\1\Рабочий стол\анимашки\Анимашки 2\Дети\b17d1db0d5b27da7f4e2b75a0b9edc8d[1]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715270" y="520678"/>
            <a:ext cx="928687" cy="139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8" descr="C:\Documents and Settings\1\Рабочий стол\анимашки\Анимашки 2\ЖИВОТНЫЕ\gallery_2_118_2199[1]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299342" y="2619374"/>
            <a:ext cx="1428750" cy="13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 descr="C:\Documents and Settings\1\Рабочий стол\анимашки\Анимашки 2\Дети\5e6efd4339ec2e6ec18338ca9756992a[1]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71934" y="4714884"/>
            <a:ext cx="2386012" cy="192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4" descr="C:\Documents and Settings\1\Рабочий стол\анимашки\Анимашки 2\Дети\b51fc2250264baf0cdebf00a8b24ee50[1]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072330" y="4572008"/>
            <a:ext cx="1882775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5" descr="C:\Documents and Settings\1\Рабочий стол\анимашки\Анимашки 2\Дети\d2ee77c7bf304a9666c5ca53444e072f[1]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04" y="4714884"/>
            <a:ext cx="2463800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data:image/jpeg;base64,/9j/4AAQSkZJRgABAQAAAQABAAD/2wCEAAkGBwgHBgkIBwgKCgkLDRYPDQwMDRsUFRAWIB0iIiAdHx8kKDQsJCYxJx8fLT0tMTU3Ojo6Iys/RD84QzQ5OjcBCgoKDQwNGg8PGjclHyU3Nzc3Nzc3Nzc3Nzc3Nzc3Nzc3Nzc3Nzc3Nzc3Nzc3Nzc3Nzc3Nzc3Nzc3Nzc3Nzc3N//AABEIAJIAgAMBIgACEQEDEQH/xAAcAAABBQEBAQAAAAAAAAAAAAAEAgMFBgcAAQj/xABBEAABAwIEAwQIBAMFCQAAAAABAgMRAAQFEiExBhNBIlFhcRQygZGhscHRByNC8FJy4RUzotLxJCU0Q2J0g5Ky/8QAGQEAAwEBAQAAAAAAAAAAAAAAAQIDBAAF/8QAJhEAAgICAQQCAQUAAAAAAAAAAAECEQMhEgQiMVEyQRMFFCNCcf/aAAwDAQACEQMRAD8A1PLGlJUOlOrFNxXCobiRSCgU6BXkVxwzy4pCm5GtEGkEUGEFU0nupaEJTvp5148tQMIgQdz9K9YtgDmWcyj1O9JKSWh4xbHOydiKSd68uWtOzp40KzzCshLpJ/hWZn29KRTTdDPG6sJVNN9apPFH4howO/ew9OGPLuGty6sISR3iJkVTLz8SuILgqDKrW2ST2Q0zJA81E1QmbIdaYVoTofdWGHibiC8K1uYvdqbBiA5k+UUHcYvdqWQ5dPq/mdJoUN9G/p12BpcR0PjXzgu/uVHMm4eHk4RSf7VxFHq4jep8rhf3opCtn1iramid6cUZGmtNmnEPK8rw0kmK4IqkujsaUhSiDND3DzvLytZeYVCM229cdYmCq4KeiN/nRqCBAqpK4ktWXlkPMLWSQQp4DWYqVwvHmL9IQF26nZ0DL6XBWV/JmtLtRLPERUS+vl3CcpgGZpvFuILaxK0K5aSgwouOAR5AamoW54is3XW1KcQ2EjXcCpSuy0VS2Vb8bGrcP4dfR+aoFtSk9RqR9ffWaB61yEw7m/lGnxq7fiheP4jbWdwqEsIdLaG8uu0yT5DbxqiMpdKFFLeYd+Sa2xdxswzTjKh5FyyGeUCoAmZy00pbJ/WonxQfvXQ6Dq1/gNIJVP8Adj3GiCz0LQRE/CkKyfxfCuO3q/A0hUzsKID62cw2wI1smB5NgUwvDLI7NKT/ACOKT8jTuKKIYGsdreoVVwgEBTyUE7Squk6ESskjhltsly7Hldu/5qT/AGekerc3Y/8AOT85qMVd5BCnCCdtafwu5W7crClEjJIE+NKpWMx9tC7e5W2p915BbChzCDBk9wp9JEzOvyod1X+8HB3Mo+avtXqSQunQGyorw5m0xR8ejhKVLlvbszrp7akcMw63F0yw22gIC86oQkDy07z7dKNeSpF+crnrgFJMaEaRTy1WoAK73k3SdcxcCTPdHUV58sP8ltnpwzXiSohr+wb9KuWAygtqVmyhAKY00jaou+ZgBlDQBBBJIqz2wsm3HCi8U/duEqKs2Yz3CNAKjscUphKs5lUkmB/Cmak8VTuzQsycaoyzj1aGRh9klxSiEreWCqYKjA+ANVlnNy4BME7in8YfvX71TmIQX1JBkoGqY0jwimErUlIAybdUV6MI8YpHlZZqc3IWrTQqJPiqkhIUab52YysJHiE1ylnQjL7qahLOfCQRE00YrtDqYruyOg+P3ooB9S8RqmzjvWKqN7znnkNtOJMI5iQkSSYmD3A++RVq4kj0PKoTKwJ7qrzGHPOFJsHUD9SwskD1SmNPZRpOWyMrrQPbqcW4ttZWp9sdvMADEbwOlS+BuhVwvLqAjf21B36nGbhx1JAeygHl7aaDx2onBbv0cPqcISS32B/1E7UmuWhr0SV3iBZxN0oQHAW0p32IKv8ANQ7uJXJ1StKfJP3oNrVJUdcxPt6CvHYCdK0KKJuViHMSeTcNuOOqMHYAVPsPsXbYebWkjYg6EGqs432itQ8hE1MWmGNu4Mm9SoodSshYCoCxO3nUM+Hl3I0dLm4vi/BIrct7QF4rHknqelRriRfuKOVYAbJOYRlkyqfcB7RReG4QbxxDzaF5QJDrhzJTPd3mpLF7VrDcJW2zJW6sJUs+srvPzrNjwuTtmvP1CimkZ1j/AA/bYrZoQsct1mC24kSUjqPEVTMS4RxhheW3b9Kb/SpqAfaCdK1LLoJE94ocQEiBPhW3ieepMx66wTFLNrmXNhcIb6qKJA91RxgjQzW65VDWdaAu8LsrlRcfs7dxY/UtAk+2g0MpezF9ImukCtQxbBcIbs3k+hstqA0KRHWhcYwLCuRDVoEFNu3Ck6Gep+NL9NnKScuJrfEhT6Kkq1AWDE+BqKwtbNqgvreAK1RlJ1HmP3tTOK4uq+JSGy2ykyAdyajC4CMx7SdzPSnUHdiOWgnEAh+7ccZJKFKkdwplACDB1mD5RXc1AlMESNCdqCcdLLBaKxzUKlBPUzI+1PGFE3KyRtyOUkTNc+naN6GsXua2DOu9FA5pkzvTMCGD6hPdpXriFvYbaOuKIZQ84lCAruJClEdTqkDu1765aIGp0mTNCYcHHbEF1RUYXyxMQlSyo/BXy8KzdRk4wr2beiw88qfovnA796/gwXeNpQ0pU2sb8vx9skeBpni9wF+2ZH6QV+/T6GjeEHOZgrKSILSlNx5H+tQXEVwHMUuFTo1DcztH9SafFuKJ51U2n7ItakhJlWg3NN2zJOZZBSFGQCehpSUZtVdoHXQV7z0ELVOgJSPMf1qlET0jtED4UzcHI3mESdqTcXHIZ0MOuEhObSB/EfAb0C/cFYJQgqbSISSfW8u/5VzQbIXiZYGHXRCpWlvMBvtv5UExiBubIFeYzbo1jQEEaUxxLdejYfcsvn864TBI1GkQkeA6nvqKZxW1ZwdDIU5zcgCgEiB+96hNutFsaSkpM09ZkTTBzpMtyCdx30izumbgfkvZz3HQ1JWdi5fvJaRsfWV0T7as9KyMVeiBv8RNuUpWz+WToZ28BUfiN0y5ah9p0Ln1gN9t/ZWhu8IYY+lIuVruACCUzA07/CobEfw7wpSFi1durVxZJBDmZI9hn71P88V5K/tpMg+H7wOWaTJOpIkz1qdZVKdQfbUEjhvEsFt+WR6S2kkh1sdN9RUnh73NtULgA6z7CarGSktMg4Sg6aHcRUU2bxG+TKnzOg+dLYCG7dKY/LiSI/TsR+/dQWJOZmWka/mPpEeXaPyo5lXZEiTIO8jXQ7dBWHrH3JHsfp0exsu3CxDODFxwjsrWpR8gB9KpWKLfuEKLOj7q86tNtZP0qzsO8jg475lpIEnUysj5VXmHcjq5AUFJg5tfIj2x7q0Ri/xJGKc+Ody9MZ/uGFOOK9VErPfAoZkKSWWlmDGZfnufjNOX7oJQx0Ucy46AH7x7jQd87kJQk/mvkITB9VIEqPzq6M0me29uq+fXevatEZGEbDL3+MmN+4V5eXDbSuW0FLdP6UamPE9BRThCmQ0226rZMpOUDwn7UGrlWqJACdyABrQYEZ/xq2+Lq2cuFJCnEKhtJ0QAf61WipW0xV34tt1XaWn3QElIWEp8APnVKdbywZG8RUmy0Vo1TArdzI9bXGdS2llPNiBO+hjWPrFXLhzEmM/oKHA45lK3ygzlMwAT376VlVxxY7ccm3dUbdjIEuuo7SiY3/pUrhXFeH4ahm1srtabdCoS2tCjl16HpTT7lQMT4S8GzJWA0C2jIge8149BQknLE7Goxm/Vyw3y87306TSWr+8Qs8+3Sogx2FbeGo+NYpNeD0FH7CcqZIUND0G1CXuFNPpUYKFndQn5daedxWybE3LnJUDqHNKKtMSs8Qb5Vs6hxa1ZBlMx36eAk0Ixd6Z2Rqu5FbxjhVy2sbW/TcpOQdttaN1K2IP0oBsQYXGTbfp1+NXbi90Cyt2QD2nM0DuAj61VnWQZITEa6itM8CybZnxdVLCuK8Exiy+Vw7YtqgFXLB/9SfrVdbVmUpXTxG9PlKilLUqyiSETsR3UDe21wkKbQkctSdFEQRV46VGSbt2MMNuXaTdc5TZcUFJKUyQj9MT1669TQrTrr2N8pI5iG0dtRjskmemk6VJ27asvJbIAToOzp5Uxb2DjKlrtXgvmqLim3k9e4EbfGmFD3h2IEZdtDNAvsttjmb0e2vmtqBEK6pJoK4ITHmaVhK1xOhYt2QgCTnKh4R/pVDv0BKRl2K9D76vPErua/Yt4n/Z3VEeeUfeqhjaSGmt/W+9RfyLpdtgr48zTWWKIeJOkk+2hzI22ogNZ/DLHXsUbu7W5yl1nlkHqpMR9PjWgEpUd46nSsZ/CULPE6lAkJDBzdx1EVp3NSXbshfZbWEpHjEn51nyLZuwu4hWJsMP20L7QcTEHpVY4NuMB4Txd2weWhq7DhLbi0xmbXECe4beyrMvORbtmOa7BHXf7Cso/E1v0XiRpW5LQ0jTQn702B8ZCdXDljs1Hiy99Iu20JUClCARHjP8ASotu4GYhQEyIqATfhmw5yVKcATngGTqJoZHENtcctK1Fp5ztBCpBAE9duhrdZ5my2uXAazuiZnT9ikNLHLQlUSpM7VBMYshfZUoKStUBSVUeh0FrU7DcGuByJFpPqqEZk9lQ66UIFK5VypuISpcU5bXYIWM3aAG5+9NOvIZt026TK31wo9ySZmhVDJ2PNKzkAK0UO/Udx/17qHf1dKV+unceB7qbS4UtgJ9ZolB13FB3OIMsPcy6dyQYWT3da5gXkofGF84eIHwy4pAbQG+yfaR8ar6lqWZUpRPeTRWIOqu7+5uACQ44pQ8p0oYNLUrKBqdKkXT0FunKqdPbTJI1kj2U5cR0HhQ5SaAUya4YxdnCLi4dcLoUtsJQpHn/AKVcMC4kN3aqtU/mOLPMfeUqMmbfxmNAPAVmmXTWvZKTKCQY6GKVxTKRySj4Nvax9F7celW6Shq0SSpxR0KogAVlvFuNKx7FHLghJCJbbjqN5qOGI3z9u3ZpeWGUjLkQYkePfTmH2BW41zUwkuH/AApKjQUKDkzc1xLYzZN3Vnah5K0lCQQUEggx+9aJsMCTd3zNv6W/Dqg2eZDkAnUdqYFKbOsCQCdgd6l8EMYpZqOaOenQ+dTjJ8kXlji4N0C4vww/gpbt7d5lba8yu0gpiI1kH6UBZ3d/bW6TcWxW0pMjIcygD8avHH6M7NoEmC4pTZ1jQwT/AIQar4AI1jXp9q3tKzx03RD/ANqJUvMyspITsoQR5g0U1ftvKStxYChEydK9u7dt0fnNocG8EVEu4c2T+SVteRn50rCiVvMcYskrzHmzoAjr3VV7i7cvlKW5sdk0ScHUp0F64WvXqKMFk0hIShOlTlbKRpFUyoDriTp1FLaS2Xk9pCZ7zQ2Lsqt71aSEgKMihAT+wKSiwU5uqmDXldROR4dqTXtdRCG4IAb8SP0n6VONgeloECOS6fhXV1FEpeSbtv8Am+C9PDQVKYKT/aI12W1Hh2k11dWRfJHq/wBX/haON/Vw7/uFf/Cqra/7o/yiurq9L7PDj4Bjuf31FD/qFdXUGMJc2PspLPrHyr2uqchimcS/8efM/JNRCdq6upCy8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data:image/jpeg;base64,/9j/4AAQSkZJRgABAQAAAQABAAD/2wCEAAkGBwgHBgkIBwgKCgkLDRYPDQwMDRsUFRAWIB0iIiAdHx8kKDQsJCYxJx8fLT0tMTU3Ojo6Iys/RD84QzQ5OjcBCgoKDQwNGg8PGjclHyU3Nzc3Nzc3Nzc3Nzc3Nzc3Nzc3Nzc3Nzc3Nzc3Nzc3Nzc3Nzc3Nzc3Nzc3Nzc3Nzc3N//AABEIAJIAgAMBIgACEQEDEQH/xAAcAAABBQEBAQAAAAAAAAAAAAAEAgMFBgcAAQj/xABBEAABAwIEAwQIBAMFCQAAAAABAgMRAAQFEiExBhNBIlFhcRQygZGhscHRByNC8FJy4RUzotLxJCU0Q2J0g5Ky/8QAGQEAAwEBAQAAAAAAAAAAAAAAAQIDBAAF/8QAJhEAAgICAQQCAQUAAAAAAAAAAAECEQMhEgQiMVEyQRMFFCNCcf/aAAwDAQACEQMRAD8A1PLGlJUOlOrFNxXCobiRSCgU6BXkVxwzy4pCm5GtEGkEUGEFU0nupaEJTvp5148tQMIgQdz9K9YtgDmWcyj1O9JKSWh4xbHOydiKSd68uWtOzp40KzzCshLpJ/hWZn29KRTTdDPG6sJVNN9apPFH4howO/ew9OGPLuGty6sISR3iJkVTLz8SuILgqDKrW2ST2Q0zJA81E1QmbIdaYVoTofdWGHibiC8K1uYvdqbBiA5k+UUHcYvdqWQ5dPq/mdJoUN9G/p12BpcR0PjXzgu/uVHMm4eHk4RSf7VxFHq4jep8rhf3opCtn1iramid6cUZGmtNmnEPK8rw0kmK4IqkujsaUhSiDND3DzvLytZeYVCM229cdYmCq4KeiN/nRqCBAqpK4ktWXlkPMLWSQQp4DWYqVwvHmL9IQF26nZ0DL6XBWV/JmtLtRLPERUS+vl3CcpgGZpvFuILaxK0K5aSgwouOAR5AamoW54is3XW1KcQ2EjXcCpSuy0VS2Vb8bGrcP4dfR+aoFtSk9RqR9ffWaB61yEw7m/lGnxq7fiheP4jbWdwqEsIdLaG8uu0yT5DbxqiMpdKFFLeYd+Sa2xdxswzTjKh5FyyGeUCoAmZy00pbJ/WonxQfvXQ6Dq1/gNIJVP8Adj3GiCz0LQRE/CkKyfxfCuO3q/A0hUzsKID62cw2wI1smB5NgUwvDLI7NKT/ACOKT8jTuKKIYGsdreoVVwgEBTyUE7Squk6ESskjhltsly7Hldu/5qT/AGekerc3Y/8AOT85qMVd5BCnCCdtafwu5W7crClEjJIE+NKpWMx9tC7e5W2p915BbChzCDBk9wp9JEzOvyod1X+8HB3Mo+avtXqSQunQGyorw5m0xR8ejhKVLlvbszrp7akcMw63F0yw22gIC86oQkDy07z7dKNeSpF+crnrgFJMaEaRTy1WoAK73k3SdcxcCTPdHUV58sP8ltnpwzXiSohr+wb9KuWAygtqVmyhAKY00jaou+ZgBlDQBBBJIqz2wsm3HCi8U/duEqKs2Yz3CNAKjscUphKs5lUkmB/Cmak8VTuzQsycaoyzj1aGRh9klxSiEreWCqYKjA+ANVlnNy4BME7in8YfvX71TmIQX1JBkoGqY0jwimErUlIAybdUV6MI8YpHlZZqc3IWrTQqJPiqkhIUab52YysJHiE1ylnQjL7qahLOfCQRE00YrtDqYruyOg+P3ooB9S8RqmzjvWKqN7znnkNtOJMI5iQkSSYmD3A++RVq4kj0PKoTKwJ7qrzGHPOFJsHUD9SwskD1SmNPZRpOWyMrrQPbqcW4ttZWp9sdvMADEbwOlS+BuhVwvLqAjf21B36nGbhx1JAeygHl7aaDx2onBbv0cPqcISS32B/1E7UmuWhr0SV3iBZxN0oQHAW0p32IKv8ANQ7uJXJ1StKfJP3oNrVJUdcxPt6CvHYCdK0KKJuViHMSeTcNuOOqMHYAVPsPsXbYebWkjYg6EGqs432itQ8hE1MWmGNu4Mm9SoodSshYCoCxO3nUM+Hl3I0dLm4vi/BIrct7QF4rHknqelRriRfuKOVYAbJOYRlkyqfcB7RReG4QbxxDzaF5QJDrhzJTPd3mpLF7VrDcJW2zJW6sJUs+srvPzrNjwuTtmvP1CimkZ1j/AA/bYrZoQsct1mC24kSUjqPEVTMS4RxhheW3b9Kb/SpqAfaCdK1LLoJE94ocQEiBPhW3ieepMx66wTFLNrmXNhcIb6qKJA91RxgjQzW65VDWdaAu8LsrlRcfs7dxY/UtAk+2g0MpezF9ImukCtQxbBcIbs3k+hstqA0KRHWhcYwLCuRDVoEFNu3Ck6Gep+NL9NnKScuJrfEhT6Kkq1AWDE+BqKwtbNqgvreAK1RlJ1HmP3tTOK4uq+JSGy2ykyAdyajC4CMx7SdzPSnUHdiOWgnEAh+7ccZJKFKkdwplACDB1mD5RXc1AlMESNCdqCcdLLBaKxzUKlBPUzI+1PGFE3KyRtyOUkTNc+naN6GsXua2DOu9FA5pkzvTMCGD6hPdpXriFvYbaOuKIZQ84lCAruJClEdTqkDu1765aIGp0mTNCYcHHbEF1RUYXyxMQlSyo/BXy8KzdRk4wr2beiw88qfovnA796/gwXeNpQ0pU2sb8vx9skeBpni9wF+2ZH6QV+/T6GjeEHOZgrKSILSlNx5H+tQXEVwHMUuFTo1DcztH9SafFuKJ51U2n7ItakhJlWg3NN2zJOZZBSFGQCehpSUZtVdoHXQV7z0ELVOgJSPMf1qlET0jtED4UzcHI3mESdqTcXHIZ0MOuEhObSB/EfAb0C/cFYJQgqbSISSfW8u/5VzQbIXiZYGHXRCpWlvMBvtv5UExiBubIFeYzbo1jQEEaUxxLdejYfcsvn864TBI1GkQkeA6nvqKZxW1ZwdDIU5zcgCgEiB+96hNutFsaSkpM09ZkTTBzpMtyCdx30izumbgfkvZz3HQ1JWdi5fvJaRsfWV0T7as9KyMVeiBv8RNuUpWz+WToZ28BUfiN0y5ah9p0Ln1gN9t/ZWhu8IYY+lIuVruACCUzA07/CobEfw7wpSFi1durVxZJBDmZI9hn71P88V5K/tpMg+H7wOWaTJOpIkz1qdZVKdQfbUEjhvEsFt+WR6S2kkh1sdN9RUnh73NtULgA6z7CarGSktMg4Sg6aHcRUU2bxG+TKnzOg+dLYCG7dKY/LiSI/TsR+/dQWJOZmWka/mPpEeXaPyo5lXZEiTIO8jXQ7dBWHrH3JHsfp0exsu3CxDODFxwjsrWpR8gB9KpWKLfuEKLOj7q86tNtZP0qzsO8jg475lpIEnUysj5VXmHcjq5AUFJg5tfIj2x7q0Ri/xJGKc+Ody9MZ/uGFOOK9VErPfAoZkKSWWlmDGZfnufjNOX7oJQx0Ucy46AH7x7jQd87kJQk/mvkITB9VIEqPzq6M0me29uq+fXevatEZGEbDL3+MmN+4V5eXDbSuW0FLdP6UamPE9BRThCmQ0226rZMpOUDwn7UGrlWqJACdyABrQYEZ/xq2+Lq2cuFJCnEKhtJ0QAf61WipW0xV34tt1XaWn3QElIWEp8APnVKdbywZG8RUmy0Vo1TArdzI9bXGdS2llPNiBO+hjWPrFXLhzEmM/oKHA45lK3ygzlMwAT376VlVxxY7ccm3dUbdjIEuuo7SiY3/pUrhXFeH4ahm1srtabdCoS2tCjl16HpTT7lQMT4S8GzJWA0C2jIge8149BQknLE7Goxm/Vyw3y87306TSWr+8Qs8+3Sogx2FbeGo+NYpNeD0FH7CcqZIUND0G1CXuFNPpUYKFndQn5daedxWybE3LnJUDqHNKKtMSs8Qb5Vs6hxa1ZBlMx36eAk0Ixd6Z2Rqu5FbxjhVy2sbW/TcpOQdttaN1K2IP0oBsQYXGTbfp1+NXbi90Cyt2QD2nM0DuAj61VnWQZITEa6itM8CybZnxdVLCuK8Exiy+Vw7YtqgFXLB/9SfrVdbVmUpXTxG9PlKilLUqyiSETsR3UDe21wkKbQkctSdFEQRV46VGSbt2MMNuXaTdc5TZcUFJKUyQj9MT1669TQrTrr2N8pI5iG0dtRjskmemk6VJ27asvJbIAToOzp5Uxb2DjKlrtXgvmqLim3k9e4EbfGmFD3h2IEZdtDNAvsttjmb0e2vmtqBEK6pJoK4ITHmaVhK1xOhYt2QgCTnKh4R/pVDv0BKRl2K9D76vPErua/Yt4n/Z3VEeeUfeqhjaSGmt/W+9RfyLpdtgr48zTWWKIeJOkk+2hzI22ogNZ/DLHXsUbu7W5yl1nlkHqpMR9PjWgEpUd46nSsZ/CULPE6lAkJDBzdx1EVp3NSXbshfZbWEpHjEn51nyLZuwu4hWJsMP20L7QcTEHpVY4NuMB4Txd2weWhq7DhLbi0xmbXECe4beyrMvORbtmOa7BHXf7Cso/E1v0XiRpW5LQ0jTQn702B8ZCdXDljs1Hiy99Iu20JUClCARHjP8ASotu4GYhQEyIqATfhmw5yVKcATngGTqJoZHENtcctK1Fp5ztBCpBAE9duhrdZ5my2uXAazuiZnT9ikNLHLQlUSpM7VBMYshfZUoKStUBSVUeh0FrU7DcGuByJFpPqqEZk9lQ66UIFK5VypuISpcU5bXYIWM3aAG5+9NOvIZt026TK31wo9ySZmhVDJ2PNKzkAK0UO/Udx/17qHf1dKV+unceB7qbS4UtgJ9ZolB13FB3OIMsPcy6dyQYWT3da5gXkofGF84eIHwy4pAbQG+yfaR8ar6lqWZUpRPeTRWIOqu7+5uACQ44pQ8p0oYNLUrKBqdKkXT0FunKqdPbTJI1kj2U5cR0HhQ5SaAUya4YxdnCLi4dcLoUtsJQpHn/AKVcMC4kN3aqtU/mOLPMfeUqMmbfxmNAPAVmmXTWvZKTKCQY6GKVxTKRySj4Nvax9F7celW6Shq0SSpxR0KogAVlvFuNKx7FHLghJCJbbjqN5qOGI3z9u3ZpeWGUjLkQYkePfTmH2BW41zUwkuH/AApKjQUKDkzc1xLYzZN3Vnah5K0lCQQUEggx+9aJsMCTd3zNv6W/Dqg2eZDkAnUdqYFKbOsCQCdgd6l8EMYpZqOaOenQ+dTjJ8kXlji4N0C4vww/gpbt7d5lba8yu0gpiI1kH6UBZ3d/bW6TcWxW0pMjIcygD8avHH6M7NoEmC4pTZ1jQwT/AIQar4AI1jXp9q3tKzx03RD/ANqJUvMyspITsoQR5g0U1ftvKStxYChEydK9u7dt0fnNocG8EVEu4c2T+SVteRn50rCiVvMcYskrzHmzoAjr3VV7i7cvlKW5sdk0ScHUp0F64WvXqKMFk0hIShOlTlbKRpFUyoDriTp1FLaS2Xk9pCZ7zQ2Lsqt71aSEgKMihAT+wKSiwU5uqmDXldROR4dqTXtdRCG4IAb8SP0n6VONgeloECOS6fhXV1FEpeSbtv8Am+C9PDQVKYKT/aI12W1Hh2k11dWRfJHq/wBX/haON/Vw7/uFf/Cqra/7o/yiurq9L7PDj4Bjuf31FD/qFdXUGMJc2PspLPrHyr2uqchimcS/8efM/JNRCdq6upCy8H/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data:image/jpeg;base64,/9j/4AAQSkZJRgABAQAAAQABAAD/2wCEAAkGBhMSERQUExQVFRUWGBUXFxgUFhgVFxgYGBgYFxgVFxcXGyYeHBkjGhcVHy8gIycpLCwsFx4xNTAqNSYrLCkBCQoKDgwOGg8PGikkHBwsLCktKSksLCkpLCwpLCwpKSksKSwsKSwpLCwpKSwpKSksLCksKSwsLCwvLCksLDEpLP/AABEIAPAA0gMBIgACEQEDEQH/xAAcAAABBQEBAQAAAAAAAAAAAAAFAQIDBAYABwj/xABJEAABAgQDBAYHBgMFBgcAAAABAhEAAyExBBJBBVFhcQYigZGh8BMyQlKxwdEHFCNicuGCkvEzU6KywhUWY3OD0hckQ0RUk6P/xAAaAQACAwEBAAAAAAAAAAAAAAAAAgEDBAUG/8QAKxEAAgICAgEDAgUFAAAAAAAAAAECEQMhEjEEE0FRMvAiYXGRwQUUI6Hx/9oADAMBAAIRAxEAPwD1IJjimHrEJAIiMw1ofDTeAkapMMyRKYRoAISiECInaEIgAgKYjVKiy0NUmFArGQIamTFgphqyAHJpASjkoiUCK6MU9gTxNIlM07vGEtDUOIhjwhxI1pz+scFg2IPKsTaCmK8NJhxMNU0BAwmE0hSYZMLCtOdIKAaqI5kVcRtzDo9edKTzWn6wOndNMGP/AF0n9IUfgIgagw0cIzUzp9g/7xR5IPziI/aPghdax/0zAFGrEOytGVT9pWA/vVDnLX8hEyftD2ef/cDtRMH+mJQppI6M5/4h4D/5CO5f/bHRNAeiKERKiUiGGHEGNDSIfvhICRGhrQ4QkACEQhhWjoAGGEaHtEcxTRBJBNWbC/G0QJw+YuouRR9IfMU1NTfluiaQIzzlukXwhq2SSZTQ9aKQ8COVCvoegbOk6mIZWGBNCUq4U7Xi9Ogeo5TrFanxZb6akiLbO2k4SSZs4KyijoS/fYCtO2MJtP7ZNJMga1ml/wDCn6x6RicMifIXLWHSoFJ5EfHWPnLbWzlYefMlK9lRHMaHuaNi2rMTVOg5jvtGx00/2xQDpKAR4gP4wDn7UmTCTMmzFjTMtSviYpkGEmoIDQASYaWS5A89kWlTGFrawmHVll3HfFSZOUaX7YBrpE33qIJk14iKTHJETQliKMMMOW8RqhhRzx0M86fWOgA+wRrEaofEZMAo2EhTDTAMhXhISEgAdCAw3NDM0AE4iGaisNM2sU8VtHLMSlqEHrNR3omALEmVmEbm+EXpYam7ugEnHJBClG+v1ib/AHnkJIBUxO4E+MY39TZtSfFBoL7OcKpURoxCVAEEEEP2QhmpAckAM5ekDsERrVezQLxyrEw+d0gkOwWFWdiPlFPaeLSWblGeSNMAngpwqly9K6F48L+0nEkY0kBnQknnUV7vCPW5+10yUOaqNANSb0jxPp1PWvGLVMSEu2UAgjLUC2ru43xtw/BgzJ3YLlbTmDd2pBhq9oLNwk9kQS1Vs8Tqn7kRe0UJnff1bhHHGn3E90ME0e78YUzR7sRRNiHFP7Ce6GCd+UQucbjCZhuMSFjvTcPjDVTRu8Ya48/1hmYQEEvpRu8TCxFmEJE0B9ZHaU0Xw07sMtXwXEJ2ydcPiR/0wfgqDGaIyYKFsDr6QoF0TxzkTPkDDf8AejD6qUn9UqYPimC5VHPEAmCP958L/fIHNx8RDh0gwxtPlf8A2J+sESkG4EQqwiDdCTzSD8oCbIE7Vkm02UeUxJ+cSCalQdJChwIPiIZN2TJVeVLP8CfmIp4GQmXMnJSkJS6GCQAKoSXAEAIvKMVcQFBExQqQhTDepiw72iwK3jpx6qqaRNaD3PMZO18SWAQgKS/VILgWOYkgX0bSLf3zGywMkqVNKlF3HWFmUS4DRexcgoxExWWhJL6MagP4RelSAsOUnuPxjkZc8oy6O1iwwlDs7Z+PmpIzy0qrl/D6pKj+o5WZ68Ik27tBZmJAlZSkEgLyKSoe8QlVCwoC94l2fISucgNSUcwaoCjQBxRwCYl6RYdlpW1Q45Ur9eyBZJ+nb7JUIerxrRlcdicZ6RISUejNVFBQgJ4Zcr7oiMvEX9JYUzBKtSdUwaMkGrPFPHTSxSGAYGtDS7xTHPOTSo0S8eCjdgVWNVmSZy+utgmjAAOSzWKn+EY/p+pJxQSmyJUtPbVR+Mb/AAmDBmIzBwmptuZq8SI8u6RYsTMVOVoVqbkCw+EdDB+KV/Bz/KioY0vllHDSkk1duEWFyJb3UO14gkprSJQgGNbOchFSkaFUMVKGj94iYp4CGNEE0Q+jHGEKGepiwlHCEnENaJBoqtzhFCH5oRRhhRjcY6HZxHRIH1+pUB5mPU5Y2fSCq4zmInpch6uYWYsS0ceveO6GnaKuHdA6dtFKCBldg5ehJ1y8o44pJ6yfV40PbFTbG0gkraKhuhv+1S4FKmBB2g9B4/tHS19ZJuSRo2sFsHRqSYFyF/iz/wBSR/8AmiCOaBOEV+JP/wCa3chAi19ilpSochdO+GNCy4aIrYHxQCppCkmoNxQlqkcHiaQmWwCZYKtAx8R4wu0gMyFaj50ixIVlGcCtQxpdvpGHLDjI6WDJcddkaZEySoFMsKRc1CSOQtFLH4mbiJiQiUUoILrXQPoE3eCJ28mypc19WQ+/jEB28lFEomE/pygvpUxLjHosi8v1USLkhAZSQaUJAJs3l4FY2SjrnKKWYW1gzInKmhOZGUAvUiobhAfbC2lkJ9pWVPaznlGaSVl0JN9mP6TdIkYcKTX0i5ZyEB2JJGbsjy9eX3j/ACn6xu+l2xF4jETAgdaWhJTuUCVdXm4jCLlkEghiKMRXk2+N+GKUbOdnyOUq+CWQpIFz2JMTGaj3z/KYiQkswERzRS0WJFVj1lNSFP8AwmOCk+93hX0iFCiKiHpmPBRFjhPG/wAD9IiVMfXwP0hVqrDQqCgs5uI8fpHBPEeP0jnjs8SQdkHvJ8fpCw1zHRNgfXU4xjZ5PpCwqSRfjR+BjXzIxOInKTNAAqVm+4OT4RE1boT2KOMmzJixKllIIKsq1g5VZR1kJI4RHhZ61MCoJSUhksHJByllGvZEsnFhZTOWogBQygDqpSSU23n5xJtfBJ9DMUhOVSF9Ulw3WBJA5WhvTjRSpybJUTNx1HwizJWykgkuSHoaV0iphMQkyyFesS70vu7oTZqnUH98W5xQ0X2bErjP4XaSUTJwU7masij0YB/CCG1cZkSwupwOWp5xnZSXrvtxAv4vGlKytyoKzNsk+qmn5j8hFaZtabvA7PrFbNEazDqIknY3FY5ahVZbs+kGdkYvMlif6xmZ5NoSQlSSCkkHRj8j2d8U58XOOu0W+Pn9OW+mbMSd6X5fWGnDPoX3s/KBSNvkBlpIUKGlOdLQ47fFgSeDEmOa00duD1dhUzAhJc1PhuECMSAZiATRAUs9gv3nwiFMpU91zAUo0SS1rqVx4WFIIbH2R6R1kH0dL+2BUJHB6kwRx83QksqgrYEmYPKpyKqSk671EP8AzCMt0t6IicRNl5UzHAU9AoaGgvxjb7RmZ5qzQ1Pcmg8BFRclw28Ad97x01GlRx3O3Z5FtLZE+QWmIIegIYpI4EUrAqYkx7WZSVJZSQQWcEOK3ekUZnRfCKd5EvnUfA+WiFGhuZ5CzRxTHqmL6E4RYIEsoLBihRd+SnDRn8Z9myh/ZTgdyVjIe+o+EDQKRiVphGg+voVihQoL11GkQDojidUHvEQ9DAZoWLw2FOM30eQ5rN55QmK2FOllQUhXUZ6Ozh9IPayE0ylHR3oVbj3R0A1M+tp1Ixk1YUtRVXKoiml98bKdGJxSFALNy5p2xE37laJp2xfSKAQvJlKFvlC8xFahVGeIsTs5UpLKmqmBiGWAxfrPTjF3YmYOfZDA/GnKH9I09VKgxdwfkYd/QV0rMrilskECoLgJ+EWsBSYgneH0hMpcPpDpSesAWY04v28j5vVGDY7lQQ23iwsnKQQGSGrUmtrnlDGbspTho0VJiWb9afry80i3fy0a0qKPc6K801p58/PlEykv3RWmHf5PPu82CSMyq149kMB61LfO/wAosKPlxEUwh62oO9Qb6RItGx23ssKT6QMlSbmzjjxgTLWVCiQXoACVE9kD9u7UnTZzpVlkoUtCEhnUpBCVzVOCGzHKKWBNLwW6JbYly53oVqGeaSxIZWcCqSq3WFRyaMOXjLJxOrh5rD6naC2A6PAsZw3MjTmvfysOcX9ozMkpatwLC24N4wRIgD0tmNJCQWKlN2eWjRCKj0Ysk3LbMklHiAL/ALQp3j63p8ocTXv8aDuHwhqz5/fvhisgGp3FXxhKkt5t+8RrQQsj3hm4V6pr2AxaSi9teGkAyZGZfz4cN3loaRb+t4mI7aGleMNUnzvrSIaJ0VyggAgkWG/UfB37Yjmry8qk+a8YnmkCvYHpAvGLJ7d/1SW7w8I4p7Jt1RHg1J+/PSqkm3ExHjpuY4gkDrBB8D9IBYbH+jxzPrLDPx/eCpxGYzTbqp+cEq4UV44tTX6gYyE7hCRLWFjFyPRenE94nGMRiFEqLUYl+/WC+1OkqXyyiOJJDn9IOvMX0tAJaq1Zz21Du2u7X/S29wbOByCa9qpShkpym28c4gxW1DMGVgB32EDyprgG1uNnbzdvZAk9Im7trWmpNxTu4mwDsoMr5IUyxc1hilOnqtSzNe3FquLQ5SgU0+nPlau7iM0VMAsoSUn2Se42qbGhh0qIbsnXMcAioJB+pY21qYshfm/7mAy52VapYokkKTUUep0sWV5IgpKU/n47xwpDCFnNQ8vPwiutPnzyhxckcuGjeHINzhSKf13X+MK0OiGWbxUxavVFS82WOJ6wLV4jxi3k8+O7nAra8xQ9Blv6ZCq/ldbnhQQjlSsaMeTSNDt1KBOCEZT6BAH8d1/6STp1uUL0H2GmauZiJhdSFNLBrloTnHGrDttA5EsBBWXfMeKusS6gdHLV5740HQScErmSww6oLciDUv8AmPLnHOhk55uXyd3Pg4ePxXt3/Jt0xlOl855iE7kk/wAxueweXjVNeMNtrEZ8RMO45RayeGlQdd0dFI4kihMU3x89/jEC57Bxf1Rz8kkk2EOnEmxHiT2+bxwRv+l9xL8bCGoUbhsK3WVVRYmlA1GA3AfvV4tU/pXwNdYjUt1ZRTWxJa1+qdNxhs9YYci7/AaiJA5FfNLRzVajtoX8BbSGiYEozEjmSODXrv17IoSsQSgrNM/qggFk0YiqSHrppEUA/GTQSRoOP1TArHYvKQwdRokCjnmmLC8aMqldZhUqfKNd7+D2gMJuUmdMDE9WUgiraqNrnwhJaHRnNuTCnHJcgqHosxFnoWHe3ZBiQVvMU9FIZQ5OzaRnNtTgcY5INZZJd/dJrGhxWJloQQZqXGaygXuWjPNuv1L4KuyD08dAgYxPvjvhIq4m71j1ggCoA7B58iIJo7PPnviYHz3j9uwxCT5G5tO7uc6xvOOhZWIDsaHTz2RwS1DY+q9NXamugq7EV6oiOaHv5bn29/ZEEzMBl8NR5rByIcSxMmFJo7Df4HvbhTSgiljsZVxQNQjkachS/EXeBR2rMSeu5PtJU2bV8pFOPIxcRjpUxHrUIFdXuC2ht5Jh7sRorr2kQQlVwWGoNR1a8iQeAjRYZdAxfz4xg5uOKSEmlr1BHPSteEa/AT6Dy/njBZFUwrmdXZvGpiTT9+e6KkpZ3X1vyrr4RbSfND8oB0JMMCsQkqxCU6oQCGuCqzDfRV94gq1fLwKwC3mzS11+jezBKEvm/L63jujN5LqBu8KN5V+VsKJAv7JSGAOres9yCk2FaUIyvBboeg/eEE+sULzNajM28O+4VDO8B3AHCUXHc7j3qGr6gE0Jg70RR/5hR1KFL78o7LW56NHNxL/Ijs+Q6xS++uv9bNhMm5UKUdAT3D9o85Mw1KtSSXpS5Lai9Y2fSfEZMMQLqZPeQT4PGGxv9mUijhibUd1EDk47Y6zbUW0eeik5JS6K+HxgU5BzHcCE72FeR7jFuXNDE04sa/U9gijs3Z/o3PdWtWNSUgPQWeLuImhCVLNgCo6O1aG53UEGOUnG5dlnkRxxyNYncfzKmHU65quIQNaIFSAa+soi/sxJKOYvfv8AlWK0tBRKGb1mJVwUSVKv+Yws7ECXIKrvbedwAcKqaRYZiptPaOecmQh1ADMpKXLgUSliAwJqS9gYf93Kqr62oSGyJAqHLAOlwNRcNrEux9kFCCVB1rOZZu50AcsyQoAcIuzFtrxOvIvbtG+ACjiJIoFaeqgBkg6Fjcji9iwjLdLsaJaD76+qNcqdW4Gu/WrvBudtErJElOa7rL5By9pR5dpGud6SbKy4Za1qKlkpOY01agHCK5bHRiipy8PVP8tESkQwwjRbsc43+EdCZRCRFBZ7ehStQ1/pYcKdpiV9/wBdx+LWuWGkAdn7Xmm+RYBY5bg7t2vDSDOGnJUHDgjfcN2X3bypxZo0GdMkUh6Nw+TDtev6jE0rY85YdKSQdTR9bE8D3g6wS2Nsj0vWLZBcXBo2WlGApTTQO0aWViwCyRYaj5/SM+SdOka8WLkrZ5/N+zpc2YFLXkSAfVYqfS+l6QIm/ZljEFRRNlEaOVpzdmU5T2x60Qbn6CIpsmjpih5ZIu9KD0zwHbex8VIP4sopFswOZP8AMKRosLO6oPAR6bOkpUGKaG9Hv8oBY3ofKV1pfUPAdXu+kPDyUvqK8viN7gB9n4gK1q2p42ftggD2+Pwgdh9jzZCyVB0EHrpPEFjqO2kXFmm/iwPimNinGW0zFKEoakShd9Q3McYEbDWTKzOHUVKBtlKlPrq5TvrlNbRNj8ZkkTV3ISWoTWgAcV7IZsuWEIQKulIRvIoUmm53P8wd2IxeY9JHW/pqfKUl9+//AELtVLuzVFCc16P/ABBjq4LkiDvQ1PXmk6JADCjE0rvKcvg9RGcCAQUOwSc13FSC4U/WDsaaMQ1SdN0RDidMqyzLAoBqSQwtcaNujL46vIjb5jSwvfx9/tf7EvTHEdaWkGzq0p7IrzfujOYeaEzErWwQliSASxcDcTlrUhm7YJdJZ+bEK/IAl/4XNTQVPgIEC4Pi2/irlpHUnDkqR5+Mqdl3EpAUQHoVDMXqxu6iW366VgVtNYUUS6dY5lcUo/Vd1ZQ37xcUuj03PwGrq0tAiROzqMwH1yAmvsJompLVqesBcRKjSoG7dlrEuooSNWNjTdSu7RxFfErC5yUXTLZRFT1qhA6w/Ub6CJsTOCHVR0ggB0gal2drnTdFHYcspTnIdayVFyzOxSLj2aUNDeHKwxMfKTThVLbrg6CtNwgViMDmLzFZxWh9XsTYmp9YnSL5wyletMNGcIJHAufWNhd9YhZKWa9DV1F9b9lWEKxhiUBI3bt+rXDDSwjPdLFhclSEioTnULkNUO+pgvOnKV6lHo91M+h+Qrx0gfi8KEyZzCpQuu/qnWK2OkecT5GVuTxXmXg5teV6lPYgTiRSzVPwEVplxEBHQ4Ece/8AaOiSD0DYqTJmGXMKnUWSkEH8wWdzpTThWzRqDh+sFi7gGtDzJF638DrWw+HkkjEsAVISSpRokZB2CgqYE7U6TTFZZeGHWUCQoioQXBW1AkUo7mvJ9BnSPR8Jj0pUiS9WJUAdzDUksOe6DqcQkWDnjHnnR+ZJSsTM0wz1Bl+mVnLBJLIIATlzVsDwjZ7PxiVgFNSQKc+MYZxcXs6WPIskbXsECsu5r8OyFNQTp49msRzA5q1DQVYch9YT7wLA1o/yit0PRFMJao/bhEUsCxLU1dos+jDXJ3m3ZEMyXby+7jFTiy20RrkA3Ar5rAraOw0qcpZBFa2+LjsjRypAI7DCTsJVIsSoCtTWl97xMVKO0JJxlqSMxtb7P5k3DJElaSo5FKTMdjUEgLTRiAKEa3gLLlqGZ61pUEO4uSATQbhvs8erY6ZklLUPZQojsSSPgI86VhnNiz/6lfJEbJ4vUWzLg8h4W+PuVZDnI+vrGjhyS6dAXD13F2BjXdFA0lRZnmhuICEkHfv5V3RlVyTr2vTQKV3kgQV2Vt1UlISpIICipxRTtV6MXzJ74TFgeOV2XeR5iyw41srbWnPPml651DcaU1c0bQb4oouTbjbtdXyhcS5KmrmJNKXVqAHNeMRy1AeqQ/5b1q/UJVpq0bbOY9FTbc4kJlAsZuYE3ZCWzkEsSTmSmm87odM2cVNlmKQAAOoAVAULBWZRFtQrlEEs5sQtXuoSgNmd6zFGinusCr2gmqYDRwe9XE0CXgWyLM/0gxBRKIBUrQZlFRJ4uwJbRn5wY2TOKk5juBDkAf4tL98A8XMTMxYQskpQM5FACSpg9S7VoS1NI0uGLCjANRi3KzhraDnEICScvR3DkXfwBHjFZWHBd9dP2FO+LuZwxrf2n37hFRTin9O462iGx6K0xAT58D9IH45P4Mw/lV/lO6CE9OY17PPypzgdt+dlw047kHjw+doV9EowuIBUE575TwasCcYOqP1f6RGh2mHyOWdDhgXfdwgNtiWABzSf8AiiJe1oHR0dmjouKwxidpTFS0yyslCbJsO4XPExf2R0qTJQQZZUpgHzMClNEixsCdLmA60mKykRFkcTWK6aSy34ahyUKbmeviI9G6K7S9LhkTklh1rkUYsdWePDQmNR0a6UiRKVKU5SVAgaMSH5W8YTJ+JFuGoM9m9NMm2ORJ9U+so8RuHN4qysCtBITMWkuaqIU+8uRF2TNSopI9Uhxyf6RaUNW7vjGKXZ0ospSsVOSHPWA7CPlHTekktI6/VPEU7xFsJPbWzgHk8D8bgAoEHiQ4+oiLaJ4xY+R0wkFYAWHNq3g7s7ECdMBDFMsO499YoOxP8AnEeMDogBtGXnH4MwqUQ7DMEk5BucgER7D0YwqJEky0u2ZSg5zHrNQq1ZmB3RuxY+S5exzM2XjLg1TLfSTE5cOr83VsTcEmx3AxjCg1p73sq3TvzQa6ZY10pQPzKsTopI+cZj0lS4Htex/wA/eY0pUZnKwicO5IZq+6ffTvLRXSDl1NAaMdFr0P6e4Q6UQ4JAFRcIHto3kwyYXTSvV5+wOATA0QmOlyyU0re1fZPzUjuinjdlHMVBwH1SWusA1tRI7ouYuflDXr+Q2Uke9+SGoomoFiKhCbiYLuYhRJbBqMKECtesVEkB+tV24ODyEW5MjM4UN7bmDnsZiabjTqgGUAZ2IoWHD1g9WrRo7D0YfpZr2SQx3uUjmEcXgNFcyEKSQtCS1C6Ro7PejeBbRLxDZYldeU6RqkWcaqDsTSvFKiLgRKSBNUAAxS/VDDhRrM3IBNzC+n6yRvS5pdmLb7JAo9GoCTDIgnkzHDEsRS4bmDuavaIZPDHv3796v3hsqbXKS7gFCgSSKJcPWylaAMFJjlrLsb1Yirg2Y9Yk0U4BeIaCylNXU+fPbXhAHplOy4ZQ94oT2FROvKNAZdT37mvvqP3jF/aFim9Ggb1K7qC/OEkPEhxQPV4pMBNtJoP4P8n7RXn7VmqZ1GgYaU4xUXMJ182imMK2aJSTVIbHR0dD7KglNRxEVikA7+UWFxXVEDHNCQwxzQAe69A9pCfg5RdylASrmnf3Qe++BxU8aCn1jGfZEhsKTbMtZ3WYfLxMaJs2JygsAhSj/MALU3xll3o6WN3HYT+8uzFm+jCIsfNKspGrMeAvaKiVPMCUmhOnugOflE2NmEPRiGAHGlfGELDLdOipOGMxBKVSlBSSOCgL8XNIDdEvtIniYlEzrgsMwDkC3q2O6NN052efuk0EuchL8RWPINkYgJnoOmYP3/0jX48mlRzvMgnJOj2XbG10YhWZGUpCSh2NSCp2ilNattdT/wAaB8rqoA/KN3uisUJ/SVKZvo+s+bKadUElYY/ziNZgWzQSp+VY56MPbRqYl9KFJOvVG5XsE+0QNNIB/wC00KUE5kk7nDuFIJoOIIhDjCB2aV9hUSQ3QXxtVVa5o8v31ftFiZMuRS9sg/vdRWByMcJj6EEvUe8d6eIizJmOLE8gnX0mo5xA16LSprh3qHuW0TqovroNItqIVflc2cJPs+6kwKTPymhOovWyf2tF5E8sWJarev8A8XdA0QmVMOc08qfQC51dRNh20s8Nx/UXKO5vGzc/DrAK9mLmGASpZOpo5IetusQ9WDU9YwMM303pF/y8rvQPXKrQvq8R0MW1KYlJajlJNWNmZQ1YDS/ARLjyCgl+sLG/a5ehATqxqwZRamqfmQk6gcDo1BewSKE+t2RBMm76djMdb2srslppWJfQq0yVEx0vZqNau52A+L0MebdNsTmxJHugD5n4iN/JnoExyQHoqwtvJD3LXBvHlm1MR6SdMX7ylEcnLeDRVIti9lQiEhzQ1oUc6OiT7qrce6FgAtzBDCKRJNHZFYgeXhRjnhj8IdnENK4mgZ6p0L2wcPhJYI0UbaKUTBXo9tETpk6dZKiJaOSHc8AVFUeVyOlE1MkSqMAwJuB8+2L+yukahklSlejLBLqPVr+8VOBqjmSpM9c2TiHxBr6iPFZDeCT3Q3FTvx0PqsEvwcxj0bbGFRSZmWS6lFiVGwAGjCzQT2TiFrefPLEAhCXrW5VxZqRU4NGmORPYT6fbUl/dptRVCmHE0748PSCCOY+MHelu3fSzcqT1UmrWJ+cBJUvOsAbxF0VxRizTU5UvY3WJmzRKJQeswvqKaHUc9IDha1LC14dC1UJKVKSc28hygEU00EHsOksPWNBQEEqZ6jQUpXUGJy7Bw7aMGZtDvb6wqySiWf28Zb6MphBLCytpyC5y9ULSkrLB1AuRUiwi1s4rBPpJqSGIYqU7lJr1gI1eyZAVPlApd5kupHFBIr5LDSNpt7o/JXKmvLSXlruNcpjThfNWYPJj6ckvZnmomqQrMmtdC/tvfsgtgMelYoasBW9lbi8BcdsGTkdCSFqKUpyqrmUpIsFKNASeyHHYSkVRMP8AF3et9T2RbTM+kG5ymPBxu3y+ERSNoZQQbMa11Srd+qAysbPQwmSyRvFRQpsGc2Ft8Qpx6SDUbq0LsQzHlBYfmanE4xwQmxOhu6zfuiHBlkd+lHIa/wDH4wGw20mN6Pv/ADH6xdkbUQBxbSuj8mdoj3GsLSVCrGiqhy4cmj6O4SdD1TU2gZtbFhAY057i1Kh7BAbeFHWBuM236N8lNA/YLch4mM/Oxy5qnWSSfCr0A5+MLKVaGUW9k+PxBmA1IHx404vAQYdlN5rBjLSBuJUygeB+o+EU2y5JDPQV88vjDUYereaj9onXPG8a/X4wiJ6AoFx38YLZIQlEZRawjoiVOkP68dEWwB0xIaKihFqYKxBkaGBEUI0SEQkSMNywqhHLjiYAJMNiihaVXykEA2ppBDHdJZ0ygUUg6JJb6wKIifA4fOpuBMRSI5NIhCK+fLwa2Fgvx81WQRZgQS7X1p4Q+Vs0CYkkUBBPYXi5sYUWsD1pwA1sFd/rwOOmRGabVh1Jb1dbUL0BLvuuex6ROhOjgntAJYimr8NTwipKIVYEMwYODVJck72aLKWavElqB2d9ztQ9wsHyM6se9/fz/AS2S/p5RJf8VHW4OAzb637I9IxMvNLUN6SO8ER5nglDOhYKmSuWHYgUIYNySfIj04qjb4r/AAs5v9QVTTPJ5qiqchJciWj0hBf1lEoTQg+zm01FaRdG/tBfkKOd9AApVrRXw46002/EUOQR1ODa16vrHraC0HFr9tuG8AdUOF84vRhohmIvTiW0FnNBycovrFDEYNC/XSC3J2swNaCgo4q7QQXMHdY6A/lqzjRspc2iBdeFW7WoGNyBwCqxIJASbsdI9RShwoocL1bt10tFSZg5w9UpPYRv3nd8IOKl/Py/YP2NI4S/Ph55aFnraGMv/s6ao9b4+fPY5HC7IYAq86/A/HmSq5d+Ffn8T484QmEcR+TKa8IK0jI7VlBMw0vX6xu0y3r5828O3L9JZQrQOOs+tWSfl3Qo0WAAvl3Q7OeHdDAd8KICwkzHh3CEhkd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data:image/jpeg;base64,/9j/4AAQSkZJRgABAQAAAQABAAD/2wCEAAkGBhMSERQUExQVFRUWGBUXFxgUFhgVFxgYGBgYFxgVFxcXGyYeHBkjGhcVHy8gIycpLCwsFx4xNTAqNSYrLCkBCQoKDgwOGg8PGikkHBwsLCktKSksLCkpLCwpLCwpKSksKSwsKSwpLCwpKSwpKSksLCksKSwsLCwvLCksLDEpLP/AABEIAPAA0gMBIgACEQEDEQH/xAAcAAABBQEBAQAAAAAAAAAAAAAFAQIDBAYABwj/xABJEAABAgQDBAYHBgMFBgcAAAABAhEAAyExBBJBBVFhcQYigZGh8BMyQlKxwdEHFCNicuGCkvEzU6KywhUWY3OD0hckQ0RUk6P/xAAaAQACAwEBAAAAAAAAAAAAAAAAAgEDBAUG/8QAKxEAAgICAgEDAgUFAAAAAAAAAAECEQMhEjEEE0FRMvAiYXGRwQUUI6Hx/9oADAMBAAIRAxEAPwD1IJjimHrEJAIiMw1ofDTeAkapMMyRKYRoAISiECInaEIgAgKYjVKiy0NUmFArGQIamTFgphqyAHJpASjkoiUCK6MU9gTxNIlM07vGEtDUOIhjwhxI1pz+scFg2IPKsTaCmK8NJhxMNU0BAwmE0hSYZMLCtOdIKAaqI5kVcRtzDo9edKTzWn6wOndNMGP/AF0n9IUfgIgagw0cIzUzp9g/7xR5IPziI/aPghdax/0zAFGrEOytGVT9pWA/vVDnLX8hEyftD2ef/cDtRMH+mJQppI6M5/4h4D/5CO5f/bHRNAeiKERKiUiGGHEGNDSIfvhICRGhrQ4QkACEQhhWjoAGGEaHtEcxTRBJBNWbC/G0QJw+YuouRR9IfMU1NTfluiaQIzzlukXwhq2SSZTQ9aKQ8COVCvoegbOk6mIZWGBNCUq4U7Xi9Ogeo5TrFanxZb6akiLbO2k4SSZs4KyijoS/fYCtO2MJtP7ZNJMga1ml/wDCn6x6RicMifIXLWHSoFJ5EfHWPnLbWzlYefMlK9lRHMaHuaNi2rMTVOg5jvtGx00/2xQDpKAR4gP4wDn7UmTCTMmzFjTMtSviYpkGEmoIDQASYaWS5A89kWlTGFrawmHVll3HfFSZOUaX7YBrpE33qIJk14iKTHJETQliKMMMOW8RqhhRzx0M86fWOgA+wRrEaofEZMAo2EhTDTAMhXhISEgAdCAw3NDM0AE4iGaisNM2sU8VtHLMSlqEHrNR3omALEmVmEbm+EXpYam7ugEnHJBClG+v1ib/AHnkJIBUxO4E+MY39TZtSfFBoL7OcKpURoxCVAEEEEP2QhmpAckAM5ekDsERrVezQLxyrEw+d0gkOwWFWdiPlFPaeLSWblGeSNMAngpwqly9K6F48L+0nEkY0kBnQknnUV7vCPW5+10yUOaqNANSb0jxPp1PWvGLVMSEu2UAgjLUC2ru43xtw/BgzJ3YLlbTmDd2pBhq9oLNwk9kQS1Vs8Tqn7kRe0UJnff1bhHHGn3E90ME0e78YUzR7sRRNiHFP7Ce6GCd+UQucbjCZhuMSFjvTcPjDVTRu8Ya48/1hmYQEEvpRu8TCxFmEJE0B9ZHaU0Xw07sMtXwXEJ2ydcPiR/0wfgqDGaIyYKFsDr6QoF0TxzkTPkDDf8AejD6qUn9UqYPimC5VHPEAmCP958L/fIHNx8RDh0gwxtPlf8A2J+sESkG4EQqwiDdCTzSD8oCbIE7Vkm02UeUxJ+cSCalQdJChwIPiIZN2TJVeVLP8CfmIp4GQmXMnJSkJS6GCQAKoSXAEAIvKMVcQFBExQqQhTDepiw72iwK3jpx6qqaRNaD3PMZO18SWAQgKS/VILgWOYkgX0bSLf3zGywMkqVNKlF3HWFmUS4DRexcgoxExWWhJL6MagP4RelSAsOUnuPxjkZc8oy6O1iwwlDs7Z+PmpIzy0qrl/D6pKj+o5WZ68Ik27tBZmJAlZSkEgLyKSoe8QlVCwoC94l2fISucgNSUcwaoCjQBxRwCYl6RYdlpW1Q45Ur9eyBZJ+nb7JUIerxrRlcdicZ6RISUejNVFBQgJ4Zcr7oiMvEX9JYUzBKtSdUwaMkGrPFPHTSxSGAYGtDS7xTHPOTSo0S8eCjdgVWNVmSZy+utgmjAAOSzWKn+EY/p+pJxQSmyJUtPbVR+Mb/AAmDBmIzBwmptuZq8SI8u6RYsTMVOVoVqbkCw+EdDB+KV/Bz/KioY0vllHDSkk1duEWFyJb3UO14gkprSJQgGNbOchFSkaFUMVKGj94iYp4CGNEE0Q+jHGEKGepiwlHCEnENaJBoqtzhFCH5oRRhhRjcY6HZxHRIH1+pUB5mPU5Y2fSCq4zmInpch6uYWYsS0ceveO6GnaKuHdA6dtFKCBldg5ehJ1y8o44pJ6yfV40PbFTbG0gkraKhuhv+1S4FKmBB2g9B4/tHS19ZJuSRo2sFsHRqSYFyF/iz/wBSR/8AmiCOaBOEV+JP/wCa3chAi19ilpSochdO+GNCy4aIrYHxQCppCkmoNxQlqkcHiaQmWwCZYKtAx8R4wu0gMyFaj50ixIVlGcCtQxpdvpGHLDjI6WDJcddkaZEySoFMsKRc1CSOQtFLH4mbiJiQiUUoILrXQPoE3eCJ28mypc19WQ+/jEB28lFEomE/pygvpUxLjHosi8v1USLkhAZSQaUJAJs3l4FY2SjrnKKWYW1gzInKmhOZGUAvUiobhAfbC2lkJ9pWVPaznlGaSVl0JN9mP6TdIkYcKTX0i5ZyEB2JJGbsjy9eX3j/ACn6xu+l2xF4jETAgdaWhJTuUCVdXm4jCLlkEghiKMRXk2+N+GKUbOdnyOUq+CWQpIFz2JMTGaj3z/KYiQkswERzRS0WJFVj1lNSFP8AwmOCk+93hX0iFCiKiHpmPBRFjhPG/wAD9IiVMfXwP0hVqrDQqCgs5uI8fpHBPEeP0jnjs8SQdkHvJ8fpCw1zHRNgfXU4xjZ5PpCwqSRfjR+BjXzIxOInKTNAAqVm+4OT4RE1boT2KOMmzJixKllIIKsq1g5VZR1kJI4RHhZ61MCoJSUhksHJByllGvZEsnFhZTOWogBQygDqpSSU23n5xJtfBJ9DMUhOVSF9Ulw3WBJA5WhvTjRSpybJUTNx1HwizJWykgkuSHoaV0iphMQkyyFesS70vu7oTZqnUH98W5xQ0X2bErjP4XaSUTJwU7masij0YB/CCG1cZkSwupwOWp5xnZSXrvtxAv4vGlKytyoKzNsk+qmn5j8hFaZtabvA7PrFbNEazDqIknY3FY5ahVZbs+kGdkYvMlif6xmZ5NoSQlSSCkkHRj8j2d8U58XOOu0W+Pn9OW+mbMSd6X5fWGnDPoX3s/KBSNvkBlpIUKGlOdLQ47fFgSeDEmOa00duD1dhUzAhJc1PhuECMSAZiATRAUs9gv3nwiFMpU91zAUo0SS1rqVx4WFIIbH2R6R1kH0dL+2BUJHB6kwRx83QksqgrYEmYPKpyKqSk671EP8AzCMt0t6IicRNl5UzHAU9AoaGgvxjb7RmZ5qzQ1Pcmg8BFRclw28Ad97x01GlRx3O3Z5FtLZE+QWmIIegIYpI4EUrAqYkx7WZSVJZSQQWcEOK3ekUZnRfCKd5EvnUfA+WiFGhuZ5CzRxTHqmL6E4RYIEsoLBihRd+SnDRn8Z9myh/ZTgdyVjIe+o+EDQKRiVphGg+voVihQoL11GkQDojidUHvEQ9DAZoWLw2FOM30eQ5rN55QmK2FOllQUhXUZ6Ozh9IPayE0ylHR3oVbj3R0A1M+tp1Ixk1YUtRVXKoiml98bKdGJxSFALNy5p2xE37laJp2xfSKAQvJlKFvlC8xFahVGeIsTs5UpLKmqmBiGWAxfrPTjF3YmYOfZDA/GnKH9I09VKgxdwfkYd/QV0rMrilskECoLgJ+EWsBSYgneH0hMpcPpDpSesAWY04v28j5vVGDY7lQQ23iwsnKQQGSGrUmtrnlDGbspTho0VJiWb9afry80i3fy0a0qKPc6K801p58/PlEykv3RWmHf5PPu82CSMyq149kMB61LfO/wAosKPlxEUwh62oO9Qb6RItGx23ssKT6QMlSbmzjjxgTLWVCiQXoACVE9kD9u7UnTZzpVlkoUtCEhnUpBCVzVOCGzHKKWBNLwW6JbYly53oVqGeaSxIZWcCqSq3WFRyaMOXjLJxOrh5rD6naC2A6PAsZw3MjTmvfysOcX9ozMkpatwLC24N4wRIgD0tmNJCQWKlN2eWjRCKj0Ysk3LbMklHiAL/ALQp3j63p8ocTXv8aDuHwhqz5/fvhisgGp3FXxhKkt5t+8RrQQsj3hm4V6pr2AxaSi9teGkAyZGZfz4cN3loaRb+t4mI7aGleMNUnzvrSIaJ0VyggAgkWG/UfB37Yjmry8qk+a8YnmkCvYHpAvGLJ7d/1SW7w8I4p7Jt1RHg1J+/PSqkm3ExHjpuY4gkDrBB8D9IBYbH+jxzPrLDPx/eCpxGYzTbqp+cEq4UV44tTX6gYyE7hCRLWFjFyPRenE94nGMRiFEqLUYl+/WC+1OkqXyyiOJJDn9IOvMX0tAJaq1Zz21Du2u7X/S29wbOByCa9qpShkpym28c4gxW1DMGVgB32EDyprgG1uNnbzdvZAk9Im7trWmpNxTu4mwDsoMr5IUyxc1hilOnqtSzNe3FquLQ5SgU0+nPlau7iM0VMAsoSUn2Se42qbGhh0qIbsnXMcAioJB+pY21qYshfm/7mAy52VapYokkKTUUep0sWV5IgpKU/n47xwpDCFnNQ8vPwiutPnzyhxckcuGjeHINzhSKf13X+MK0OiGWbxUxavVFS82WOJ6wLV4jxi3k8+O7nAra8xQ9Blv6ZCq/ldbnhQQjlSsaMeTSNDt1KBOCEZT6BAH8d1/6STp1uUL0H2GmauZiJhdSFNLBrloTnHGrDttA5EsBBWXfMeKusS6gdHLV5740HQScErmSww6oLciDUv8AmPLnHOhk55uXyd3Pg4ePxXt3/Jt0xlOl855iE7kk/wAxueweXjVNeMNtrEZ8RMO45RayeGlQdd0dFI4kihMU3x89/jEC57Bxf1Rz8kkk2EOnEmxHiT2+bxwRv+l9xL8bCGoUbhsK3WVVRYmlA1GA3AfvV4tU/pXwNdYjUt1ZRTWxJa1+qdNxhs9YYci7/AaiJA5FfNLRzVajtoX8BbSGiYEozEjmSODXrv17IoSsQSgrNM/qggFk0YiqSHrppEUA/GTQSRoOP1TArHYvKQwdRokCjnmmLC8aMqldZhUqfKNd7+D2gMJuUmdMDE9WUgiraqNrnwhJaHRnNuTCnHJcgqHosxFnoWHe3ZBiQVvMU9FIZQ5OzaRnNtTgcY5INZZJd/dJrGhxWJloQQZqXGaygXuWjPNuv1L4KuyD08dAgYxPvjvhIq4m71j1ggCoA7B58iIJo7PPnviYHz3j9uwxCT5G5tO7uc6xvOOhZWIDsaHTz2RwS1DY+q9NXamugq7EV6oiOaHv5bn29/ZEEzMBl8NR5rByIcSxMmFJo7Df4HvbhTSgiljsZVxQNQjkachS/EXeBR2rMSeu5PtJU2bV8pFOPIxcRjpUxHrUIFdXuC2ht5Jh7sRorr2kQQlVwWGoNR1a8iQeAjRYZdAxfz4xg5uOKSEmlr1BHPSteEa/AT6Dy/njBZFUwrmdXZvGpiTT9+e6KkpZ3X1vyrr4RbSfND8oB0JMMCsQkqxCU6oQCGuCqzDfRV94gq1fLwKwC3mzS11+jezBKEvm/L63jujN5LqBu8KN5V+VsKJAv7JSGAOres9yCk2FaUIyvBboeg/eEE+sULzNajM28O+4VDO8B3AHCUXHc7j3qGr6gE0Jg70RR/5hR1KFL78o7LW56NHNxL/Ijs+Q6xS++uv9bNhMm5UKUdAT3D9o85Mw1KtSSXpS5Lai9Y2fSfEZMMQLqZPeQT4PGGxv9mUijhibUd1EDk47Y6zbUW0eeik5JS6K+HxgU5BzHcCE72FeR7jFuXNDE04sa/U9gijs3Z/o3PdWtWNSUgPQWeLuImhCVLNgCo6O1aG53UEGOUnG5dlnkRxxyNYncfzKmHU65quIQNaIFSAa+soi/sxJKOYvfv8AlWK0tBRKGb1mJVwUSVKv+Yws7ECXIKrvbedwAcKqaRYZiptPaOecmQh1ADMpKXLgUSliAwJqS9gYf93Kqr62oSGyJAqHLAOlwNRcNrEux9kFCCVB1rOZZu50AcsyQoAcIuzFtrxOvIvbtG+ACjiJIoFaeqgBkg6Fjcji9iwjLdLsaJaD76+qNcqdW4Gu/WrvBudtErJElOa7rL5By9pR5dpGud6SbKy4Za1qKlkpOY01agHCK5bHRiipy8PVP8tESkQwwjRbsc43+EdCZRCRFBZ7ehStQ1/pYcKdpiV9/wBdx+LWuWGkAdn7Xmm+RYBY5bg7t2vDSDOGnJUHDgjfcN2X3bypxZo0GdMkUh6Nw+TDtev6jE0rY85YdKSQdTR9bE8D3g6wS2Nsj0vWLZBcXBo2WlGApTTQO0aWViwCyRYaj5/SM+SdOka8WLkrZ5/N+zpc2YFLXkSAfVYqfS+l6QIm/ZljEFRRNlEaOVpzdmU5T2x60Qbn6CIpsmjpih5ZIu9KD0zwHbex8VIP4sopFswOZP8AMKRosLO6oPAR6bOkpUGKaG9Hv8oBY3ofKV1pfUPAdXu+kPDyUvqK8viN7gB9n4gK1q2p42ftggD2+Pwgdh9jzZCyVB0EHrpPEFjqO2kXFmm/iwPimNinGW0zFKEoakShd9Q3McYEbDWTKzOHUVKBtlKlPrq5TvrlNbRNj8ZkkTV3ISWoTWgAcV7IZsuWEIQKulIRvIoUmm53P8wd2IxeY9JHW/pqfKUl9+//AELtVLuzVFCc16P/ABBjq4LkiDvQ1PXmk6JADCjE0rvKcvg9RGcCAQUOwSc13FSC4U/WDsaaMQ1SdN0RDidMqyzLAoBqSQwtcaNujL46vIjb5jSwvfx9/tf7EvTHEdaWkGzq0p7IrzfujOYeaEzErWwQliSASxcDcTlrUhm7YJdJZ+bEK/IAl/4XNTQVPgIEC4Pi2/irlpHUnDkqR5+Mqdl3EpAUQHoVDMXqxu6iW366VgVtNYUUS6dY5lcUo/Vd1ZQ37xcUuj03PwGrq0tAiROzqMwH1yAmvsJompLVqesBcRKjSoG7dlrEuooSNWNjTdSu7RxFfErC5yUXTLZRFT1qhA6w/Ub6CJsTOCHVR0ggB0gal2drnTdFHYcspTnIdayVFyzOxSLj2aUNDeHKwxMfKTThVLbrg6CtNwgViMDmLzFZxWh9XsTYmp9YnSL5wyletMNGcIJHAufWNhd9YhZKWa9DV1F9b9lWEKxhiUBI3bt+rXDDSwjPdLFhclSEioTnULkNUO+pgvOnKV6lHo91M+h+Qrx0gfi8KEyZzCpQuu/qnWK2OkecT5GVuTxXmXg5teV6lPYgTiRSzVPwEVplxEBHQ4Ece/8AaOiSD0DYqTJmGXMKnUWSkEH8wWdzpTThWzRqDh+sFi7gGtDzJF638DrWw+HkkjEsAVISSpRokZB2CgqYE7U6TTFZZeGHWUCQoioQXBW1AkUo7mvJ9BnSPR8Jj0pUiS9WJUAdzDUksOe6DqcQkWDnjHnnR+ZJSsTM0wz1Bl+mVnLBJLIIATlzVsDwjZ7PxiVgFNSQKc+MYZxcXs6WPIskbXsECsu5r8OyFNQTp49msRzA5q1DQVYch9YT7wLA1o/yit0PRFMJao/bhEUsCxLU1dos+jDXJ3m3ZEMyXby+7jFTiy20RrkA3Ar5rAraOw0qcpZBFa2+LjsjRypAI7DCTsJVIsSoCtTWl97xMVKO0JJxlqSMxtb7P5k3DJElaSo5FKTMdjUEgLTRiAKEa3gLLlqGZ61pUEO4uSATQbhvs8erY6ZklLUPZQojsSSPgI86VhnNiz/6lfJEbJ4vUWzLg8h4W+PuVZDnI+vrGjhyS6dAXD13F2BjXdFA0lRZnmhuICEkHfv5V3RlVyTr2vTQKV3kgQV2Vt1UlISpIICipxRTtV6MXzJ74TFgeOV2XeR5iyw41srbWnPPml651DcaU1c0bQb4oouTbjbtdXyhcS5KmrmJNKXVqAHNeMRy1AeqQ/5b1q/UJVpq0bbOY9FTbc4kJlAsZuYE3ZCWzkEsSTmSmm87odM2cVNlmKQAAOoAVAULBWZRFtQrlEEs5sQtXuoSgNmd6zFGinusCr2gmqYDRwe9XE0CXgWyLM/0gxBRKIBUrQZlFRJ4uwJbRn5wY2TOKk5juBDkAf4tL98A8XMTMxYQskpQM5FACSpg9S7VoS1NI0uGLCjANRi3KzhraDnEICScvR3DkXfwBHjFZWHBd9dP2FO+LuZwxrf2n37hFRTin9O462iGx6K0xAT58D9IH45P4Mw/lV/lO6CE9OY17PPypzgdt+dlw047kHjw+doV9EowuIBUE575TwasCcYOqP1f6RGh2mHyOWdDhgXfdwgNtiWABzSf8AiiJe1oHR0dmjouKwxidpTFS0yyslCbJsO4XPExf2R0qTJQQZZUpgHzMClNEixsCdLmA60mKykRFkcTWK6aSy34ahyUKbmeviI9G6K7S9LhkTklh1rkUYsdWePDQmNR0a6UiRKVKU5SVAgaMSH5W8YTJ+JFuGoM9m9NMm2ORJ9U+so8RuHN4qysCtBITMWkuaqIU+8uRF2TNSopI9Uhxyf6RaUNW7vjGKXZ0ospSsVOSHPWA7CPlHTekktI6/VPEU7xFsJPbWzgHk8D8bgAoEHiQ4+oiLaJ4xY+R0wkFYAWHNq3g7s7ECdMBDFMsO499YoOxP8AnEeMDogBtGXnH4MwqUQ7DMEk5BucgER7D0YwqJEky0u2ZSg5zHrNQq1ZmB3RuxY+S5exzM2XjLg1TLfSTE5cOr83VsTcEmx3AxjCg1p73sq3TvzQa6ZY10pQPzKsTopI+cZj0lS4Htex/wA/eY0pUZnKwicO5IZq+6ffTvLRXSDl1NAaMdFr0P6e4Q6UQ4JAFRcIHto3kwyYXTSvV5+wOATA0QmOlyyU0re1fZPzUjuinjdlHMVBwH1SWusA1tRI7ouYuflDXr+Q2Uke9+SGoomoFiKhCbiYLuYhRJbBqMKECtesVEkB+tV24ODyEW5MjM4UN7bmDnsZiabjTqgGUAZ2IoWHD1g9WrRo7D0YfpZr2SQx3uUjmEcXgNFcyEKSQtCS1C6Ro7PejeBbRLxDZYldeU6RqkWcaqDsTSvFKiLgRKSBNUAAxS/VDDhRrM3IBNzC+n6yRvS5pdmLb7JAo9GoCTDIgnkzHDEsRS4bmDuavaIZPDHv3796v3hsqbXKS7gFCgSSKJcPWylaAMFJjlrLsb1Yirg2Y9Yk0U4BeIaCylNXU+fPbXhAHplOy4ZQ94oT2FROvKNAZdT37mvvqP3jF/aFim9Ggb1K7qC/OEkPEhxQPV4pMBNtJoP4P8n7RXn7VmqZ1GgYaU4xUXMJ182imMK2aJSTVIbHR0dD7KglNRxEVikA7+UWFxXVEDHNCQwxzQAe69A9pCfg5RdylASrmnf3Qe++BxU8aCn1jGfZEhsKTbMtZ3WYfLxMaJs2JygsAhSj/MALU3xll3o6WN3HYT+8uzFm+jCIsfNKspGrMeAvaKiVPMCUmhOnugOflE2NmEPRiGAHGlfGELDLdOipOGMxBKVSlBSSOCgL8XNIDdEvtIniYlEzrgsMwDkC3q2O6NN052efuk0EuchL8RWPINkYgJnoOmYP3/0jX48mlRzvMgnJOj2XbG10YhWZGUpCSh2NSCp2ilNattdT/wAaB8rqoA/KN3uisUJ/SVKZvo+s+bKadUElYY/ziNZgWzQSp+VY56MPbRqYl9KFJOvVG5XsE+0QNNIB/wC00KUE5kk7nDuFIJoOIIhDjCB2aV9hUSQ3QXxtVVa5o8v31ftFiZMuRS9sg/vdRWByMcJj6EEvUe8d6eIizJmOLE8gnX0mo5xA16LSprh3qHuW0TqovroNItqIVflc2cJPs+6kwKTPymhOovWyf2tF5E8sWJarev8A8XdA0QmVMOc08qfQC51dRNh20s8Nx/UXKO5vGzc/DrAK9mLmGASpZOpo5IetusQ9WDU9YwMM303pF/y8rvQPXKrQvq8R0MW1KYlJajlJNWNmZQ1YDS/ARLjyCgl+sLG/a5ehATqxqwZRamqfmQk6gcDo1BewSKE+t2RBMm76djMdb2srslppWJfQq0yVEx0vZqNau52A+L0MebdNsTmxJHugD5n4iN/JnoExyQHoqwtvJD3LXBvHlm1MR6SdMX7ylEcnLeDRVIti9lQiEhzQ1oUc6OiT7qrce6FgAtzBDCKRJNHZFYgeXhRjnhj8IdnENK4mgZ6p0L2wcPhJYI0UbaKUTBXo9tETpk6dZKiJaOSHc8AVFUeVyOlE1MkSqMAwJuB8+2L+yukahklSlejLBLqPVr+8VOBqjmSpM9c2TiHxBr6iPFZDeCT3Q3FTvx0PqsEvwcxj0bbGFRSZmWS6lFiVGwAGjCzQT2TiFrefPLEAhCXrW5VxZqRU4NGmORPYT6fbUl/dptRVCmHE0748PSCCOY+MHelu3fSzcqT1UmrWJ+cBJUvOsAbxF0VxRizTU5UvY3WJmzRKJQeswvqKaHUc9IDha1LC14dC1UJKVKSc28hygEU00EHsOksPWNBQEEqZ6jQUpXUGJy7Bw7aMGZtDvb6wqySiWf28Zb6MphBLCytpyC5y9ULSkrLB1AuRUiwi1s4rBPpJqSGIYqU7lJr1gI1eyZAVPlApd5kupHFBIr5LDSNpt7o/JXKmvLSXlruNcpjThfNWYPJj6ckvZnmomqQrMmtdC/tvfsgtgMelYoasBW9lbi8BcdsGTkdCSFqKUpyqrmUpIsFKNASeyHHYSkVRMP8AF3et9T2RbTM+kG5ymPBxu3y+ERSNoZQQbMa11Srd+qAysbPQwmSyRvFRQpsGc2Ft8Qpx6SDUbq0LsQzHlBYfmanE4xwQmxOhu6zfuiHBlkd+lHIa/wDH4wGw20mN6Pv/ADH6xdkbUQBxbSuj8mdoj3GsLSVCrGiqhy4cmj6O4SdD1TU2gZtbFhAY057i1Kh7BAbeFHWBuM236N8lNA/YLch4mM/Oxy5qnWSSfCr0A5+MLKVaGUW9k+PxBmA1IHx404vAQYdlN5rBjLSBuJUygeB+o+EU2y5JDPQV88vjDUYereaj9onXPG8a/X4wiJ6AoFx38YLZIQlEZRawjoiVOkP68dEWwB0xIaKihFqYKxBkaGBEUI0SEQkSMNywqhHLjiYAJMNiihaVXykEA2ppBDHdJZ0ygUUg6JJb6wKIifA4fOpuBMRSI5NIhCK+fLwa2Fgvx81WQRZgQS7X1p4Q+Vs0CYkkUBBPYXi5sYUWsD1pwA1sFd/rwOOmRGabVh1Jb1dbUL0BLvuuex6ROhOjgntAJYimr8NTwipKIVYEMwYODVJck72aLKWavElqB2d9ztQ9wsHyM6se9/fz/AS2S/p5RJf8VHW4OAzb637I9IxMvNLUN6SO8ER5nglDOhYKmSuWHYgUIYNySfIj04qjb4r/AAs5v9QVTTPJ5qiqchJciWj0hBf1lEoTQg+zm01FaRdG/tBfkKOd9AApVrRXw46002/EUOQR1ODa16vrHraC0HFr9tuG8AdUOF84vRhohmIvTiW0FnNBycovrFDEYNC/XSC3J2swNaCgo4q7QQXMHdY6A/lqzjRspc2iBdeFW7WoGNyBwCqxIJASbsdI9RShwoocL1bt10tFSZg5w9UpPYRv3nd8IOKl/Py/YP2NI4S/Ph55aFnraGMv/s6ao9b4+fPY5HC7IYAq86/A/HmSq5d+Ffn8T484QmEcR+TKa8IK0jI7VlBMw0vX6xu0y3r5828O3L9JZQrQOOs+tWSfl3Qo0WAAvl3Q7OeHdDAd8KICwkzHh3CEhkdAB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Picture 2" descr="F:\Михалков\Михалков_Сергей_Владимирович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683568" y="585107"/>
            <a:ext cx="3286148" cy="3714776"/>
          </a:xfrm>
          <a:prstGeom prst="rect">
            <a:avLst/>
          </a:prstGeom>
          <a:ln w="76200"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4283968" y="620688"/>
            <a:ext cx="4464496" cy="43858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ts val="250"/>
              </a:spcBef>
              <a:buClr>
                <a:srgbClr val="F07F09"/>
              </a:buClr>
              <a:buSzPct val="80000"/>
            </a:pPr>
            <a:r>
              <a:rPr lang="ru-RU" sz="3100" b="1" dirty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За свою долгую жизнь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С. В. Михалков был награждён множеством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 орденов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и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медалей </a:t>
            </a:r>
            <a:r>
              <a:rPr lang="ru-RU" sz="3100" b="1" dirty="0" smtClean="0">
                <a:solidFill>
                  <a:srgbClr val="9F2936"/>
                </a:solidFill>
                <a:latin typeface="Arial" pitchFamily="34" charset="0"/>
                <a:cs typeface="Arial" pitchFamily="34" charset="0"/>
              </a:rPr>
              <a:t>за </a:t>
            </a:r>
            <a:r>
              <a:rPr lang="ru-RU" sz="3100" b="1" dirty="0" smtClean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выдающийся </a:t>
            </a:r>
            <a:r>
              <a:rPr lang="ru-RU" sz="3100" b="1" dirty="0">
                <a:solidFill>
                  <a:schemeClr val="accent2"/>
                </a:solidFill>
                <a:latin typeface="Arial" pitchFamily="34" charset="0"/>
                <a:cs typeface="Arial" pitchFamily="34" charset="0"/>
              </a:rPr>
              <a:t>вклад в развитие Отечественной литературы.</a:t>
            </a:r>
            <a:r>
              <a:rPr lang="ru-RU" sz="3100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3100" dirty="0">
              <a:solidFill>
                <a:srgbClr val="323232">
                  <a:lumMod val="75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2" descr="http://images-photo.ru/_ph/24/2/553953814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69584" y="4708764"/>
            <a:ext cx="2000264" cy="18573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ello_html_m4e9f0c96.png"/>
          <p:cNvPicPr/>
          <p:nvPr/>
        </p:nvPicPr>
        <p:blipFill rotWithShape="1">
          <a:blip r:embed="rId2" cstate="print"/>
          <a:srcRect l="42025" t="35413" r="27283" b="29736"/>
          <a:stretch/>
        </p:blipFill>
        <p:spPr bwMode="auto">
          <a:xfrm>
            <a:off x="1331640" y="1268760"/>
            <a:ext cx="6552728" cy="44629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47664" y="476673"/>
            <a:ext cx="59046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НЕГЛИ</a:t>
            </a:r>
            <a:r>
              <a:rPr lang="ru-RU" sz="3200" b="1" u="sng" dirty="0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НН</a:t>
            </a:r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АЯ </a:t>
            </a:r>
            <a:endParaRPr lang="ru-RU" sz="3200" b="1" dirty="0">
              <a:solidFill>
                <a:schemeClr val="accent2"/>
              </a:solidFill>
              <a:effectLst>
                <a:glow rad="63500">
                  <a:srgbClr val="9F2936">
                    <a:satMod val="175000"/>
                    <a:alpha val="40000"/>
                  </a:srgb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58462" y="5731726"/>
            <a:ext cx="629271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улица </a:t>
            </a:r>
            <a:r>
              <a:rPr lang="ru-RU" sz="3200" b="1" dirty="0" smtClean="0">
                <a:solidFill>
                  <a:schemeClr val="accent2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в центре Москвы </a:t>
            </a:r>
            <a:endParaRPr lang="ru-RU" sz="3200" b="1" dirty="0">
              <a:solidFill>
                <a:schemeClr val="accent2"/>
              </a:solidFill>
              <a:effectLst>
                <a:glow rad="63500">
                  <a:srgbClr val="9F2936">
                    <a:satMod val="175000"/>
                    <a:alpha val="40000"/>
                  </a:srgb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3728" y="332657"/>
            <a:ext cx="460851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БУЛЬВАР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5085184"/>
            <a:ext cx="813690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3200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- аллея для гуляния, посыпанная песком и обсаженная деревьями</a:t>
            </a:r>
            <a:r>
              <a:rPr lang="ru-RU" b="1" dirty="0" smtClean="0">
                <a:solidFill>
                  <a:srgbClr val="9F2936"/>
                </a:solidFill>
                <a:effectLst>
                  <a:glow rad="63500">
                    <a:srgbClr val="9F2936">
                      <a:satMod val="175000"/>
                      <a:alpha val="40000"/>
                    </a:srgbClr>
                  </a:glow>
                </a:effectLst>
                <a:latin typeface="Arial" pitchFamily="34" charset="0"/>
                <a:cs typeface="Arial" pitchFamily="34" charset="0"/>
              </a:rPr>
              <a:t>.</a:t>
            </a:r>
            <a:endParaRPr lang="ru-RU" b="1" dirty="0">
              <a:solidFill>
                <a:srgbClr val="9F2936"/>
              </a:solidFill>
              <a:effectLst>
                <a:glow rad="63500">
                  <a:srgbClr val="9F2936">
                    <a:satMod val="175000"/>
                    <a:alpha val="40000"/>
                  </a:srgbClr>
                </a:glo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Рисунок 4" descr="hello_html_m279a3a3e.png"/>
          <p:cNvPicPr/>
          <p:nvPr/>
        </p:nvPicPr>
        <p:blipFill rotWithShape="1">
          <a:blip r:embed="rId2" cstate="print"/>
          <a:srcRect l="43252" t="33059" r="25992" b="29083"/>
          <a:stretch/>
        </p:blipFill>
        <p:spPr bwMode="auto">
          <a:xfrm>
            <a:off x="1619672" y="917432"/>
            <a:ext cx="6048672" cy="4136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53076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508</TotalTime>
  <Words>169</Words>
  <Application>Microsoft Office PowerPoint</Application>
  <PresentationFormat>Экран (4:3)</PresentationFormat>
  <Paragraphs>20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              Автор работы: Образцова Л.Н.,                                                       учитель начальных классов МАОУ СОШ № 16 города Балаково Саратовской области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ПРЕЗЕНТАЦИЙ «Свободы витязь молодой»  (к 200 – летию со дня рождения М.Ю.Лермонтова)                                                                             Автор работы: Образцова Л.Н.,                                                       учитель начальных классов МБОУ СОШ № 16</dc:title>
  <dc:creator>Admin</dc:creator>
  <cp:lastModifiedBy>Люда</cp:lastModifiedBy>
  <cp:revision>49</cp:revision>
  <dcterms:created xsi:type="dcterms:W3CDTF">2014-03-03T17:22:40Z</dcterms:created>
  <dcterms:modified xsi:type="dcterms:W3CDTF">2018-03-13T19:20:53Z</dcterms:modified>
</cp:coreProperties>
</file>