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5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0" d="100"/>
          <a:sy n="60" d="100"/>
        </p:scale>
        <p:origin x="-1620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07.04.2018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7;&#1072;&#1076;74\Desktop\&#1053;&#1040;&#1064;%20&#1056;&#1040;&#1041;&#1054;&#1063;&#1048;&#1049;%20&#1057;&#1058;&#1054;&#1051;\&#1070;&#1083;&#1103;\&#1092;&#1080;&#1079;&#1084;&#1080;&#1085;&#1091;&#1090;&#1082;&#1080;\&#1084;&#1091;&#1079;&#1099;&#1082;&#1072;%20&#1076;&#1083;&#1103;%20&#1079;&#1072;&#1088;&#1103;&#1076;&#1082;&#1080;%203.mp3" TargetMode="Externa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nasimke.ru/files_md/files/42/425dab2bc9ef5e4d5c80e5aeb27dfa00/S_dobrym_utrom_nasimke_ru.jpg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4273" y="149966"/>
            <a:ext cx="9200891" cy="64406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0699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7a6/000942ed-22859f0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116632"/>
            <a:ext cx="237626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</a:t>
            </a:r>
          </a:p>
          <a:p>
            <a:pPr algn="ctr"/>
            <a:r>
              <a:rPr lang="ru-RU" sz="24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Гамматеево</a:t>
            </a:r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951312" y="1357298"/>
            <a:ext cx="6192688" cy="255454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8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СПАСИБО!</a:t>
            </a:r>
          </a:p>
          <a:p>
            <a:pPr algn="ctr"/>
            <a:r>
              <a:rPr lang="ru-RU" sz="80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Молодцы!</a:t>
            </a:r>
            <a:endParaRPr lang="ru-RU" sz="80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6" name="Picture 2" descr="https://multymoda.files.wordpress.com/2015/08/predmet_losyash_big1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3643314"/>
            <a:ext cx="2786082" cy="29966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793942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4.infourok.ru/uploads/ex/07a6/000942ed-22859f0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004048" y="116632"/>
            <a:ext cx="237626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</a:t>
            </a:r>
          </a:p>
          <a:p>
            <a:pPr algn="ctr"/>
            <a:r>
              <a:rPr lang="ru-RU" sz="24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Гамматеево</a:t>
            </a:r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1833" y="1627176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А</a:t>
            </a:r>
            <a:endParaRPr lang="ru-RU" sz="4000" dirty="0"/>
          </a:p>
        </p:txBody>
      </p:sp>
      <p:sp>
        <p:nvSpPr>
          <p:cNvPr id="5" name="Левая круглая скобка 4"/>
          <p:cNvSpPr/>
          <p:nvPr/>
        </p:nvSpPr>
        <p:spPr>
          <a:xfrm>
            <a:off x="3131840" y="1711815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авая круглая скобка 5"/>
          <p:cNvSpPr/>
          <p:nvPr/>
        </p:nvSpPr>
        <p:spPr>
          <a:xfrm>
            <a:off x="3599892" y="1711815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Левая круглая скобка 7"/>
          <p:cNvSpPr/>
          <p:nvPr/>
        </p:nvSpPr>
        <p:spPr>
          <a:xfrm>
            <a:off x="3932447" y="2630588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Левая круглая скобка 8"/>
          <p:cNvSpPr/>
          <p:nvPr/>
        </p:nvSpPr>
        <p:spPr>
          <a:xfrm>
            <a:off x="6732240" y="3622134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Левая круглая скобка 9"/>
          <p:cNvSpPr/>
          <p:nvPr/>
        </p:nvSpPr>
        <p:spPr>
          <a:xfrm>
            <a:off x="5010708" y="1736588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Левая круглая скобка 10"/>
          <p:cNvSpPr/>
          <p:nvPr/>
        </p:nvSpPr>
        <p:spPr>
          <a:xfrm>
            <a:off x="7262902" y="1711734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Левая круглая скобка 11"/>
          <p:cNvSpPr/>
          <p:nvPr/>
        </p:nvSpPr>
        <p:spPr>
          <a:xfrm>
            <a:off x="6017907" y="2555468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Левая круглая скобка 12"/>
          <p:cNvSpPr/>
          <p:nvPr/>
        </p:nvSpPr>
        <p:spPr>
          <a:xfrm>
            <a:off x="4896036" y="3789040"/>
            <a:ext cx="108012" cy="538609"/>
          </a:xfrm>
          <a:prstGeom prst="lef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круглая скобка 13"/>
          <p:cNvSpPr/>
          <p:nvPr/>
        </p:nvSpPr>
        <p:spPr>
          <a:xfrm>
            <a:off x="5571930" y="3789040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ая круглая скобка 14"/>
          <p:cNvSpPr/>
          <p:nvPr/>
        </p:nvSpPr>
        <p:spPr>
          <a:xfrm>
            <a:off x="4562602" y="2630588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авая круглая скобка 15"/>
          <p:cNvSpPr/>
          <p:nvPr/>
        </p:nvSpPr>
        <p:spPr>
          <a:xfrm>
            <a:off x="6606226" y="2541419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авая круглая скобка 16"/>
          <p:cNvSpPr/>
          <p:nvPr/>
        </p:nvSpPr>
        <p:spPr>
          <a:xfrm>
            <a:off x="5580112" y="1736587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авая круглая скобка 17"/>
          <p:cNvSpPr/>
          <p:nvPr/>
        </p:nvSpPr>
        <p:spPr>
          <a:xfrm>
            <a:off x="7801052" y="1709365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авая круглая скобка 18"/>
          <p:cNvSpPr/>
          <p:nvPr/>
        </p:nvSpPr>
        <p:spPr>
          <a:xfrm>
            <a:off x="7280904" y="3622133"/>
            <a:ext cx="180020" cy="538609"/>
          </a:xfrm>
          <a:prstGeom prst="rightBracket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4896036" y="3704400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Д</a:t>
            </a:r>
            <a:r>
              <a:rPr lang="en-US" sz="4000" dirty="0" smtClean="0"/>
              <a:t>`</a:t>
            </a:r>
            <a:endParaRPr lang="ru-RU" sz="4000" dirty="0"/>
          </a:p>
        </p:txBody>
      </p:sp>
      <p:sp>
        <p:nvSpPr>
          <p:cNvPr id="21" name="TextBox 20"/>
          <p:cNvSpPr txBox="1"/>
          <p:nvPr/>
        </p:nvSpPr>
        <p:spPr>
          <a:xfrm>
            <a:off x="6732240" y="353749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</a:t>
            </a:r>
            <a:r>
              <a:rPr lang="ru-RU" sz="4000" dirty="0"/>
              <a:t>У</a:t>
            </a:r>
          </a:p>
        </p:txBody>
      </p:sp>
      <p:sp>
        <p:nvSpPr>
          <p:cNvPr id="7" name="Овал 6"/>
          <p:cNvSpPr/>
          <p:nvPr/>
        </p:nvSpPr>
        <p:spPr>
          <a:xfrm>
            <a:off x="3882719" y="1711734"/>
            <a:ext cx="599559" cy="53183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TextBox 21"/>
          <p:cNvSpPr txBox="1"/>
          <p:nvPr/>
        </p:nvSpPr>
        <p:spPr>
          <a:xfrm>
            <a:off x="3945397" y="2531594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М</a:t>
            </a:r>
            <a:endParaRPr lang="ru-RU" sz="4000" dirty="0"/>
          </a:p>
        </p:txBody>
      </p:sp>
      <p:sp>
        <p:nvSpPr>
          <p:cNvPr id="23" name="TextBox 22"/>
          <p:cNvSpPr txBox="1"/>
          <p:nvPr/>
        </p:nvSpPr>
        <p:spPr>
          <a:xfrm>
            <a:off x="6010148" y="2461311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О</a:t>
            </a:r>
            <a:endParaRPr lang="ru-RU" sz="4000" dirty="0"/>
          </a:p>
        </p:txBody>
      </p:sp>
      <p:sp>
        <p:nvSpPr>
          <p:cNvPr id="24" name="TextBox 23"/>
          <p:cNvSpPr txBox="1"/>
          <p:nvPr/>
        </p:nvSpPr>
        <p:spPr>
          <a:xfrm>
            <a:off x="7260992" y="1584049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С</a:t>
            </a:r>
            <a:r>
              <a:rPr lang="en-US" sz="4000" dirty="0"/>
              <a:t>`</a:t>
            </a:r>
            <a:endParaRPr lang="ru-RU" sz="4000" dirty="0"/>
          </a:p>
        </p:txBody>
      </p:sp>
      <p:sp>
        <p:nvSpPr>
          <p:cNvPr id="25" name="TextBox 24"/>
          <p:cNvSpPr txBox="1"/>
          <p:nvPr/>
        </p:nvSpPr>
        <p:spPr>
          <a:xfrm>
            <a:off x="5089714" y="1621338"/>
            <a:ext cx="10801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/>
              <a:t> Б</a:t>
            </a:r>
            <a:endParaRPr lang="ru-RU" sz="4000" dirty="0"/>
          </a:p>
        </p:txBody>
      </p:sp>
      <p:sp>
        <p:nvSpPr>
          <p:cNvPr id="27" name="Овал 26"/>
          <p:cNvSpPr/>
          <p:nvPr/>
        </p:nvSpPr>
        <p:spPr>
          <a:xfrm>
            <a:off x="5826139" y="3792427"/>
            <a:ext cx="599559" cy="53183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Овал 27"/>
          <p:cNvSpPr/>
          <p:nvPr/>
        </p:nvSpPr>
        <p:spPr>
          <a:xfrm>
            <a:off x="4846307" y="2619621"/>
            <a:ext cx="599559" cy="53183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Овал 28"/>
          <p:cNvSpPr/>
          <p:nvPr/>
        </p:nvSpPr>
        <p:spPr>
          <a:xfrm>
            <a:off x="8112275" y="1709365"/>
            <a:ext cx="599559" cy="531833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5845054" y="1743609"/>
            <a:ext cx="599559" cy="531833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Овал 30"/>
          <p:cNvSpPr/>
          <p:nvPr/>
        </p:nvSpPr>
        <p:spPr>
          <a:xfrm>
            <a:off x="6904706" y="2538028"/>
            <a:ext cx="599559" cy="53183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7512716" y="3628909"/>
            <a:ext cx="599559" cy="531833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multymoda.files.wordpress.com/2015/08/predmet_losyash_big1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4143380"/>
            <a:ext cx="1638300" cy="1762126"/>
          </a:xfrm>
          <a:prstGeom prst="rect">
            <a:avLst/>
          </a:prstGeom>
          <a:noFill/>
        </p:spPr>
      </p:pic>
      <p:sp>
        <p:nvSpPr>
          <p:cNvPr id="33" name="Прямоугольник 32"/>
          <p:cNvSpPr/>
          <p:nvPr/>
        </p:nvSpPr>
        <p:spPr>
          <a:xfrm>
            <a:off x="4572000" y="5429264"/>
            <a:ext cx="45720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/>
            <a:r>
              <a:rPr lang="ru-RU" dirty="0" smtClean="0"/>
              <a:t>Злая восточная ведьма наслала на наш город заклятье, так что жители забыли какие они звуки и какую одежду носят. Помогите нам, пожалуйста! 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84009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/>
      <p:bldP spid="21" grpId="0"/>
      <p:bldP spid="7" grpId="0" animBg="1"/>
      <p:bldP spid="22" grpId="0"/>
      <p:bldP spid="23" grpId="0"/>
      <p:bldP spid="24" grpId="0"/>
      <p:bldP spid="25" grpId="0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s://c.wallhere.com/photos/8a/a5/spider_autumn_garden_insect_field-407628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923" y="-182803"/>
            <a:ext cx="11268744" cy="7410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1610151881"/>
              </p:ext>
            </p:extLst>
          </p:nvPr>
        </p:nvGraphicFramePr>
        <p:xfrm>
          <a:off x="2627784" y="2829997"/>
          <a:ext cx="6096000" cy="13839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383928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Овал 2"/>
          <p:cNvSpPr/>
          <p:nvPr/>
        </p:nvSpPr>
        <p:spPr>
          <a:xfrm>
            <a:off x="2843808" y="2981901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5940152" y="2982557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4355976" y="2982557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7380312" y="2981901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5652120" y="2348880"/>
            <a:ext cx="0" cy="2304256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44008" y="3060296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6201013" y="3039343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У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13584" y="3019739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П</a:t>
            </a:r>
          </a:p>
        </p:txBody>
      </p:sp>
      <p:sp>
        <p:nvSpPr>
          <p:cNvPr id="10" name="Дуга 9"/>
          <p:cNvSpPr/>
          <p:nvPr/>
        </p:nvSpPr>
        <p:spPr>
          <a:xfrm rot="19242059">
            <a:off x="2853859" y="2250786"/>
            <a:ext cx="2735422" cy="2797148"/>
          </a:xfrm>
          <a:prstGeom prst="arc">
            <a:avLst>
              <a:gd name="adj1" fmla="val 15380185"/>
              <a:gd name="adj2" fmla="val 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7668344" y="3056188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16" name="Дуга 15"/>
          <p:cNvSpPr/>
          <p:nvPr/>
        </p:nvSpPr>
        <p:spPr>
          <a:xfrm rot="19242059">
            <a:off x="5832073" y="2250786"/>
            <a:ext cx="2735422" cy="2797148"/>
          </a:xfrm>
          <a:prstGeom prst="arc">
            <a:avLst>
              <a:gd name="adj1" fmla="val 15380185"/>
              <a:gd name="adj2" fmla="val 0"/>
            </a:avLst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64616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  <p:bldP spid="7" grpId="0" animBg="1"/>
      <p:bldP spid="8" grpId="0" animBg="1"/>
      <p:bldP spid="9" grpId="0"/>
      <p:bldP spid="12" grpId="0"/>
      <p:bldP spid="13" grpId="0"/>
      <p:bldP spid="10" grpId="0" animBg="1"/>
      <p:bldP spid="15" grpId="0"/>
      <p:bldP spid="1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c.wallhere.com/photos/8a/a5/spider_autumn_garden_insect_field-407628.jpg!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24744" y="-183459"/>
            <a:ext cx="11268744" cy="7410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2573524" y="692696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2852071" y="743438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П</a:t>
            </a:r>
          </a:p>
        </p:txBody>
      </p:sp>
      <p:sp>
        <p:nvSpPr>
          <p:cNvPr id="5" name="Овал 4"/>
          <p:cNvSpPr/>
          <p:nvPr/>
        </p:nvSpPr>
        <p:spPr>
          <a:xfrm>
            <a:off x="4103948" y="665043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4391980" y="692696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7" name="Овал 6"/>
          <p:cNvSpPr/>
          <p:nvPr/>
        </p:nvSpPr>
        <p:spPr>
          <a:xfrm>
            <a:off x="5516937" y="680120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5806005" y="758515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У</a:t>
            </a:r>
          </a:p>
        </p:txBody>
      </p:sp>
      <p:sp>
        <p:nvSpPr>
          <p:cNvPr id="9" name="Овал 8"/>
          <p:cNvSpPr/>
          <p:nvPr/>
        </p:nvSpPr>
        <p:spPr>
          <a:xfrm>
            <a:off x="6993101" y="665043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2708055" y="2060848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970945" y="2163083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13" name="Овал 12"/>
          <p:cNvSpPr/>
          <p:nvPr/>
        </p:nvSpPr>
        <p:spPr>
          <a:xfrm>
            <a:off x="4106101" y="2084688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4340060" y="2139243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П</a:t>
            </a:r>
          </a:p>
        </p:txBody>
      </p:sp>
      <p:sp>
        <p:nvSpPr>
          <p:cNvPr id="15" name="Овал 14"/>
          <p:cNvSpPr/>
          <p:nvPr/>
        </p:nvSpPr>
        <p:spPr>
          <a:xfrm>
            <a:off x="5517973" y="2108499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5804969" y="2186894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У</a:t>
            </a:r>
          </a:p>
        </p:txBody>
      </p:sp>
      <p:sp>
        <p:nvSpPr>
          <p:cNvPr id="18" name="Овал 17"/>
          <p:cNvSpPr/>
          <p:nvPr/>
        </p:nvSpPr>
        <p:spPr>
          <a:xfrm>
            <a:off x="7002711" y="2093429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7281133" y="2156179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19" name="TextBox 18"/>
          <p:cNvSpPr txBox="1"/>
          <p:nvPr/>
        </p:nvSpPr>
        <p:spPr>
          <a:xfrm>
            <a:off x="7243546" y="680120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20" name="Овал 19"/>
          <p:cNvSpPr/>
          <p:nvPr/>
        </p:nvSpPr>
        <p:spPr>
          <a:xfrm>
            <a:off x="4161397" y="3363170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Овал 20"/>
          <p:cNvSpPr/>
          <p:nvPr/>
        </p:nvSpPr>
        <p:spPr>
          <a:xfrm>
            <a:off x="2745249" y="3389912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Овал 21"/>
          <p:cNvSpPr/>
          <p:nvPr/>
        </p:nvSpPr>
        <p:spPr>
          <a:xfrm>
            <a:off x="7099530" y="3363170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5660953" y="3389912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2996087" y="3508088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У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449429" y="3412571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26" name="TextBox 25"/>
          <p:cNvSpPr txBox="1"/>
          <p:nvPr/>
        </p:nvSpPr>
        <p:spPr>
          <a:xfrm>
            <a:off x="5900618" y="3389912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27" name="TextBox 26"/>
          <p:cNvSpPr txBox="1"/>
          <p:nvPr/>
        </p:nvSpPr>
        <p:spPr>
          <a:xfrm>
            <a:off x="7383524" y="3412571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П</a:t>
            </a:r>
          </a:p>
        </p:txBody>
      </p:sp>
      <p:sp>
        <p:nvSpPr>
          <p:cNvPr id="29" name="Овал 28"/>
          <p:cNvSpPr/>
          <p:nvPr/>
        </p:nvSpPr>
        <p:spPr>
          <a:xfrm>
            <a:off x="4391980" y="4622432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2852071" y="4622432"/>
            <a:ext cx="1080120" cy="1080120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Овал 31"/>
          <p:cNvSpPr/>
          <p:nvPr/>
        </p:nvSpPr>
        <p:spPr>
          <a:xfrm>
            <a:off x="5756602" y="4626362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Овал 32"/>
          <p:cNvSpPr/>
          <p:nvPr/>
        </p:nvSpPr>
        <p:spPr>
          <a:xfrm>
            <a:off x="7113768" y="4622432"/>
            <a:ext cx="1080120" cy="1080120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TextBox 33"/>
          <p:cNvSpPr txBox="1"/>
          <p:nvPr/>
        </p:nvSpPr>
        <p:spPr>
          <a:xfrm>
            <a:off x="3084123" y="4704757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К</a:t>
            </a:r>
            <a:endParaRPr lang="ru-RU" sz="5400" dirty="0"/>
          </a:p>
        </p:txBody>
      </p:sp>
      <p:sp>
        <p:nvSpPr>
          <p:cNvPr id="35" name="TextBox 34"/>
          <p:cNvSpPr txBox="1"/>
          <p:nvPr/>
        </p:nvSpPr>
        <p:spPr>
          <a:xfrm>
            <a:off x="4644008" y="4642915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П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022412" y="4622432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/>
              <a:t>А</a:t>
            </a:r>
            <a:endParaRPr lang="ru-RU" sz="5400" dirty="0"/>
          </a:p>
        </p:txBody>
      </p:sp>
      <p:sp>
        <p:nvSpPr>
          <p:cNvPr id="37" name="TextBox 36"/>
          <p:cNvSpPr txBox="1"/>
          <p:nvPr/>
        </p:nvSpPr>
        <p:spPr>
          <a:xfrm>
            <a:off x="7401800" y="4700827"/>
            <a:ext cx="7920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/>
              <a:t>У</a:t>
            </a:r>
          </a:p>
        </p:txBody>
      </p:sp>
    </p:spTree>
    <p:extLst>
      <p:ext uri="{BB962C8B-B14F-4D97-AF65-F5344CB8AC3E}">
        <p14:creationId xmlns="" xmlns:p14="http://schemas.microsoft.com/office/powerpoint/2010/main" val="18726776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8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9" grpId="0" animBg="1"/>
      <p:bldP spid="11" grpId="0" animBg="1"/>
      <p:bldP spid="13" grpId="0" animBg="1"/>
      <p:bldP spid="15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9" grpId="0" animBg="1"/>
      <p:bldP spid="30" grpId="0" animBg="1"/>
      <p:bldP spid="32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7a6/000942ed-22859f0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116632"/>
            <a:ext cx="237626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</a:t>
            </a:r>
          </a:p>
          <a:p>
            <a:pPr algn="ctr"/>
            <a:r>
              <a:rPr lang="ru-RU" sz="24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Гамматеево</a:t>
            </a:r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1357298"/>
            <a:ext cx="5786478" cy="175432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ИГРА </a:t>
            </a:r>
          </a:p>
          <a:p>
            <a:pPr algn="r"/>
            <a:r>
              <a:rPr lang="ru-RU" sz="5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«Живые звуки»</a:t>
            </a:r>
            <a:endParaRPr lang="ru-RU" sz="5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22530" name="Picture 2" descr="http://cliparts.co/cliparts/8TA/6AL/8TA6AL8ec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4810" y="3214686"/>
            <a:ext cx="2476484" cy="24764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 descr="https://c.wallhere.com/photos/8a/a5/spider_autumn_garden_insect_field-407628.jpg!d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17923" y="-182803"/>
            <a:ext cx="11268744" cy="74108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165095" y="244796"/>
            <a:ext cx="5262082" cy="655564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Паучок ходил о ветке,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А за ним ходили детки.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Дождик с неба вдруг полил,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Паучков на землю смыл.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Солнце стало пригревать,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Паучок ползет опять,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А за ним ползут все детки,</a:t>
            </a:r>
          </a:p>
          <a:p>
            <a:pPr algn="r"/>
            <a:endParaRPr lang="ru-RU" sz="28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r"/>
            <a:r>
              <a:rPr lang="ru-RU" sz="28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Чтобы погулять на ветке.</a:t>
            </a:r>
            <a:endParaRPr lang="ru-RU" sz="2800" b="1" cap="all" dirty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0238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7a6/000942ed-22859f0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116632"/>
            <a:ext cx="237626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</a:t>
            </a:r>
          </a:p>
          <a:p>
            <a:pPr algn="ctr"/>
            <a:r>
              <a:rPr lang="ru-RU" sz="24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Гамматеево</a:t>
            </a:r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18048" y="1628800"/>
            <a:ext cx="3006080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Неизвестно, как случилось, </a:t>
            </a:r>
            <a:br>
              <a:rPr lang="ru-RU" dirty="0"/>
            </a:br>
            <a:r>
              <a:rPr lang="ru-RU" dirty="0"/>
              <a:t>Двери гонятся за мной!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89040" y="2275131"/>
            <a:ext cx="2430016" cy="64633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На виду у детворы</a:t>
            </a:r>
            <a:r>
              <a:rPr lang="ru-RU" dirty="0"/>
              <a:t> </a:t>
            </a:r>
            <a:br>
              <a:rPr lang="ru-RU" dirty="0"/>
            </a:br>
            <a:r>
              <a:rPr lang="ru-RU" dirty="0"/>
              <a:t>Крысу красят </a:t>
            </a:r>
            <a:r>
              <a:rPr lang="ru-RU" dirty="0" smtClean="0"/>
              <a:t>маляры.</a:t>
            </a:r>
            <a:r>
              <a:rPr lang="ru-RU" dirty="0"/>
              <a:t> 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62264" y="2944036"/>
            <a:ext cx="2718048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Куклу выронив из рук, </a:t>
            </a:r>
            <a:br>
              <a:rPr lang="ru-RU" dirty="0"/>
            </a:br>
            <a:r>
              <a:rPr lang="ru-RU" dirty="0"/>
              <a:t>Маша мчится к маме: </a:t>
            </a:r>
            <a:br>
              <a:rPr lang="ru-RU" dirty="0"/>
            </a:br>
            <a:r>
              <a:rPr lang="ru-RU" dirty="0"/>
              <a:t>“Там ползёт зелёный лук</a:t>
            </a:r>
            <a:br>
              <a:rPr lang="ru-RU" dirty="0"/>
            </a:br>
            <a:r>
              <a:rPr lang="ru-RU" dirty="0"/>
              <a:t>С длинными усами!”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789040" y="4144365"/>
            <a:ext cx="2574032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Жучка будку не доела: </a:t>
            </a:r>
            <a:br>
              <a:rPr lang="ru-RU" dirty="0"/>
            </a:br>
            <a:r>
              <a:rPr lang="ru-RU" dirty="0"/>
              <a:t>Неохота, надоело...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734272" y="4790724"/>
            <a:ext cx="2574032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/>
              <a:t>Тает снег. Течёт ручей.</a:t>
            </a:r>
            <a:br>
              <a:rPr lang="ru-RU" dirty="0"/>
            </a:br>
            <a:r>
              <a:rPr lang="ru-RU" dirty="0"/>
              <a:t>На ветвях полно врачей.</a:t>
            </a:r>
          </a:p>
        </p:txBody>
      </p:sp>
      <p:pic>
        <p:nvPicPr>
          <p:cNvPr id="9" name="Picture 2" descr="https://multymoda.files.wordpress.com/2015/08/predmet_losyash_big1-3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71670" y="4714884"/>
            <a:ext cx="1638300" cy="176212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357950" y="1643050"/>
            <a:ext cx="1214446" cy="369332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ЗВЕРИ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500826" y="2357430"/>
            <a:ext cx="1214446" cy="369332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КРЫШУ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500958" y="3286124"/>
            <a:ext cx="1214446" cy="369332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ЖУК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500826" y="4286256"/>
            <a:ext cx="1214446" cy="369332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БУЛКУ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429256" y="5572140"/>
            <a:ext cx="121444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ГРАЧЕЙ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23434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333v.ru/uploads/a3/a3cdc2d4cf3bd827a8b0455e2a8a0ba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0972800" cy="6858000"/>
          </a:xfrm>
          <a:prstGeom prst="rect">
            <a:avLst/>
          </a:prstGeom>
          <a:noFill/>
        </p:spPr>
      </p:pic>
      <p:pic>
        <p:nvPicPr>
          <p:cNvPr id="4" name="Picture 2" descr="https://www.tellwut.com/uploads/media/image/thumb/57806e1448674241o818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3191" y="383659"/>
            <a:ext cx="2812218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музыка для зарядки 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1428728" y="542926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38375953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200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7.40741E-7 C 0.01475 -0.00648 0.00711 -0.02408 0.02083 -0.0301 C 0.02256 -0.03241 0.02395 -0.03473 0.02586 -0.03681 C 0.02743 -0.03866 0.02951 -0.03959 0.03107 -0.04144 C 0.03472 -0.04584 0.04149 -0.05533 0.04149 -0.05533 C 0.046 -0.07338 0.03923 -0.05139 0.04843 -0.06667 C 0.05711 -0.08125 0.03941 -0.06644 0.05694 -0.07824 C 0.06527 -0.07454 0.071 -0.07338 0.0776 -0.06459 C 0.07951 -0.06204 0.07934 -0.05787 0.08107 -0.05533 C 0.08298 -0.05232 0.08593 -0.05116 0.08802 -0.04838 C 0.09496 -0.03912 0.10138 -0.0294 0.10868 -0.02084 C 0.12291 -0.00394 0.11336 -0.00903 0.12586 -0.00463 C 0.12812 7.40741E-7 0.13055 0.0044 0.13281 0.00902 C 0.13506 0.01342 0.13489 0.01967 0.13802 0.02291 C 0.14079 0.02569 0.14496 0.02453 0.14843 0.02523 C 0.15017 0.02824 0.15156 0.03171 0.15347 0.03426 C 0.15486 0.03611 0.15729 0.03703 0.15868 0.03889 C 0.1618 0.04305 0.16423 0.04861 0.16736 0.05254 C 0.17378 0.04977 0.17881 0.04838 0.18454 0.04352 C 0.18697 0.04143 0.18923 0.03912 0.19149 0.03657 C 0.1934 0.03449 0.19461 0.03171 0.1967 0.02986 C 0.20208 0.025 0.20972 0.02222 0.21562 0.01828 C 0.22343 0.01319 0.23038 0.00509 0.23802 7.40741E-7 C 0.25659 -0.0125 0.27447 -0.02662 0.29322 -0.03912 C 0.29895 -0.06227 0.28958 -0.0294 0.3 -0.0507 C 0.30885 -0.06898 0.28958 -0.05209 0.31215 -0.06667 C 0.31024 -0.05463 0.31059 -0.04213 0.30868 -0.0301 C 0.30763 -0.02408 0.30381 -0.01945 0.30173 -0.01389 C 0.29878 0.00625 0.29531 0.02592 0.29149 0.04583 C 0.29097 0.06088 0.29079 0.07662 0.28975 0.0919 C 0.28958 0.09444 0.28767 0.09652 0.28802 0.09884 C 0.28888 0.10532 0.30191 0.11319 0.3052 0.11481 C 0.3085 0.11643 0.31215 0.11643 0.31562 0.11713 C 0.32395 0.12268 0.32586 0.12731 0.33281 0.13333 C 0.33645 0.13657 0.34114 0.13703 0.34496 0.14004 C 0.36423 0.15486 0.33385 0.13264 0.3552 0.15162 C 0.35677 0.15301 0.35885 0.15277 0.36041 0.15393 C 0.36892 0.15972 0.37274 0.16319 0.38281 0.16551 C 0.38958 0.17129 0.39756 0.17569 0.4052 0.17916 C 0.41371 0.18773 0.41041 0.18565 0.42083 0.19074 C 0.42413 0.19213 0.43107 0.19537 0.43107 0.19537 C 0.43229 0.19768 0.43506 0.19953 0.43454 0.20185 C 0.43402 0.2044 0.43107 0.2037 0.42934 0.2044 C 0.40902 0.21111 0.38941 0.21921 0.36909 0.22523 C 0.34809 0.23912 0.32829 0.25486 0.31388 0.28032 C 0.31076 0.28588 0.30659 0.29074 0.30347 0.29652 C 0.29843 0.30602 0.29739 0.31481 0.28975 0.32176 C 0.29201 0.33356 0.296 0.33518 0.30347 0.34236 C 0.31718 0.35555 0.33472 0.37569 0.35173 0.38148 C 0.36336 0.39676 0.34913 0.3794 0.36736 0.39537 C 0.36944 0.39699 0.37048 0.40046 0.37256 0.40208 C 0.37621 0.40486 0.38055 0.40486 0.38454 0.40671 C 0.3868 0.40902 0.38888 0.4118 0.39149 0.41342 C 0.39479 0.41574 0.40173 0.41828 0.40173 0.41828 C 0.40416 0.42777 0.40763 0.43125 0.41388 0.43657 C 0.37656 0.46967 0.41302 0.43912 0.29322 0.44583 C 0.28472 0.44629 0.28385 0.4493 0.27586 0.45277 C 0.27135 0.45463 0.26215 0.4574 0.26215 0.4574 C 0.25364 0.46504 0.24826 0.46852 0.23802 0.47106 C 0.22743 0.47662 0.2184 0.48055 0.20694 0.4824 C 0.19756 0.48773 0.19114 0.4919 0.18107 0.49421 C 0.17881 0.49583 0.17552 0.49583 0.17413 0.49884 C 0.17326 0.50092 0.1743 0.50416 0.17586 0.50555 C 0.17829 0.5074 0.18159 0.50717 0.18454 0.50787 C 0.19774 0.51666 0.21163 0.52708 0.22586 0.53102 C 0.23229 0.53588 0.23802 0.54166 0.24496 0.54467 C 0.24739 0.54953 0.25104 0.55347 0.25347 0.55856 C 0.2585 0.56921 0.25902 0.57615 0.26736 0.58379 C 0.27013 0.58912 0.2743 0.59375 0.27586 0.6 C 0.27638 0.60231 0.27656 0.60486 0.2776 0.60648 C 0.27899 0.60926 0.28125 0.61111 0.28281 0.61365 C 0.28958 0.6243 0.29444 0.63588 0.30173 0.64583 C 0.30486 0.65856 0.31024 0.6544 0.31736 0.6618 C 0.32934 0.675 0.31562 0.66157 0.3276 0.67801 C 0.33645 0.69004 0.34496 0.69815 0.35694 0.70301 C 0.36232 0.71041 0.36718 0.71666 0.37256 0.72407 C 0.37395 0.72592 0.37968 0.7287 0.3776 0.7287 C 0.36944 0.7287 0.36145 0.72569 0.35347 0.72407 C 0.32934 0.72477 0.3052 0.72477 0.28107 0.72639 C 0.27517 0.72685 0.26388 0.7331 0.26388 0.7331 C 0.26059 0.7375 0.25659 0.74051 0.25347 0.74444 C 0.24704 0.75301 0.24479 0.76643 0.23975 0.77685 C 0.23732 0.76065 0.23628 0.74652 0.22934 0.7331 C 0.22691 0.7206 0.22413 0.70578 0.21562 0.69884 C 0.21076 0.69004 0.20781 0.68356 0.2 0.68032 C 0.19114 0.66805 0.18316 0.66666 0.17083 0.66412 C 0.14947 0.66574 0.12812 0.6662 0.10694 0.66875 C 0.10017 0.66967 0.08802 0.67801 0.08802 0.67801 C 0.08472 0.68889 0.08072 0.69375 0.07586 0.70301 C 0.07413 0.71273 0.07083 0.71921 0.06909 0.7287 C 0.0684 0.69884 0.07222 0.66736 0.06562 0.63889 C 0.06319 0.62801 0.05381 0.61643 0.04843 0.60902 C 0.0467 0.60648 0.04566 0.60301 0.04322 0.60208 C 0.03802 0.6 0.0276 0.59537 0.0276 0.59537 C 0.01597 0.58449 0.00781 0.5868 -0.00851 0.58379 C -0.07223 0.58588 -0.06077 0.58148 -0.0948 0.59074 C -0.10348 0.59791 -0.11164 0.60625 -0.11893 0.61597 C -0.12362 0.63472 -0.1257 0.63102 -0.13264 0.64791 C -0.14323 0.67453 -0.13559 0.65879 -0.14306 0.67338 C -0.14358 0.67639 -0.14358 0.68541 -0.1448 0.68264 C -0.14792 0.67546 -0.1474 0.66134 -0.15 0.65277 C -0.15226 0.64514 -0.15573 0.6368 -0.15851 0.62986 C -0.16181 0.61227 -0.15764 0.62801 -0.16546 0.61365 C -0.1724 0.60092 -0.17344 0.59097 -0.18438 0.58611 C -0.19219 0.57037 -0.19237 0.57037 -0.20678 0.56759 C -0.22761 0.55 -0.2665 0.56134 -0.29132 0.56319 C -0.30157 0.57176 -0.29202 0.56227 -0.3 0.57453 C -0.3033 0.57916 -0.31025 0.58842 -0.31025 0.58842 C -0.31146 0.59606 -0.3132 0.60347 -0.31372 0.61134 C -0.31389 0.61389 -0.31389 0.61828 -0.31198 0.61828 C -0.3099 0.61828 -0.30955 0.61365 -0.30851 0.61134 C -0.30053 0.59259 -0.30938 0.61041 -0.30157 0.59537 C -0.29827 0.58102 -0.29671 0.56597 -0.29306 0.55139 C -0.29428 0.52777 -0.29497 0.50393 -0.29653 0.48032 C -0.29671 0.47801 -0.29705 0.47523 -0.29827 0.47338 C -0.3 0.47106 -0.30313 0.47083 -0.30504 0.46852 C -0.31233 0.46111 -0.32101 0.44768 -0.32917 0.44097 C -0.33125 0.43958 -0.33386 0.44004 -0.33612 0.43889 C -0.34514 0.43402 -0.35434 0.42639 -0.36372 0.42291 C -0.37223 0.4199 -0.38108 0.41875 -0.38959 0.41597 C -0.39132 0.41435 -0.3948 0.40856 -0.3948 0.41134 C -0.3948 0.41389 -0.38299 0.42453 -0.38264 0.42523 C -0.37518 0.43379 -0.36737 0.43981 -0.35851 0.44583 C -0.35157 0.45833 -0.33716 0.47037 -0.32587 0.47569 C -0.31528 0.48981 -0.29792 0.49606 -0.28438 0.50324 C -0.2816 0.5044 -0.28004 0.50879 -0.27744 0.50995 C -0.25869 0.52083 -0.23837 0.52592 -0.21893 0.53333 C -0.20678 0.53171 -0.19445 0.53217 -0.18264 0.5287 C -0.18108 0.52824 -0.17084 0.51551 -0.16893 0.5125 C -0.1658 0.50717 -0.16025 0.49629 -0.16025 0.49629 C -0.1573 0.48449 -0.15244 0.47338 -0.14827 0.46203 C -0.1441 0.45069 -0.14445 0.44537 -0.13785 0.43657 C -0.13855 0.41574 -0.13195 0.38935 -0.14306 0.37453 C -0.14775 0.36828 -0.15469 0.36574 -0.16025 0.36088 C -0.16337 0.3581 -0.17066 0.35625 -0.17066 0.35625 C -0.17987 0.35694 -0.18959 0.35463 -0.19827 0.35856 C -0.20122 0.35995 -0.20035 0.3662 -0.20157 0.3699 C -0.20434 0.37824 -0.20816 0.38449 -0.21025 0.39305 C -0.20869 0.42384 -0.21997 0.46458 -0.1948 0.47569 C -0.19046 0.47963 -0.18733 0.48611 -0.18264 0.48958 C -0.18056 0.4912 -0.17796 0.49051 -0.17587 0.4919 C -0.17119 0.49444 -0.16198 0.50092 -0.16198 0.50092 C -0.15105 0.51527 -0.13716 0.52152 -0.1224 0.52639 C -0.11407 0.52916 -0.10678 0.53634 -0.09827 0.5375 C -0.07917 0.54097 -0.08889 0.53865 -0.06893 0.54467 C -0.05348 0.54398 -0.03785 0.54444 -0.0224 0.54236 C -0.01441 0.54143 -0.00157 0.52639 -0.00157 0.52639 C 0.00381 0.51736 0.00954 0.50694 0.01562 0.49884 C 0.0177 0.49606 0.02031 0.49444 0.02256 0.4919 C 0.0243 0.48981 0.02586 0.48727 0.0276 0.48495 C 0.03003 0.475 0.03506 0.46296 0.04149 0.4574 C 0.04201 0.45486 0.04322 0.45301 0.04322 0.45046 C 0.04322 0.44051 0.04288 0.43009 0.04149 0.4206 C 0.03958 0.40694 0.02482 0.40231 0.01736 0.39768 C 0.00625 0.38287 -0.00903 0.38842 -0.02066 0.39977 C -0.02136 0.40393 -0.02414 0.41736 -0.02414 0.4206 C -0.02414 0.43889 -0.02448 0.4574 -0.0224 0.47569 C -0.02153 0.4831 -0.01528 0.48217 -0.01198 0.48495 C -0.00834 0.48773 -0.00504 0.4912 -0.00157 0.49421 C 0.0125 0.50671 0.03559 0.50926 0.05173 0.51481 C 0.05833 0.52777 0.05156 0.51805 0.06736 0.52384 C 0.06979 0.525 0.0717 0.52777 0.07413 0.5287 C 0.07812 0.53009 0.08229 0.53032 0.08628 0.53102 C 0.10451 0.54259 0.10746 0.53078 0.12083 0.51944 C 0.13263 0.50949 0.14704 0.50185 0.16041 0.49629 C 0.16354 0.49236 0.16788 0.48958 0.17083 0.48495 C 0.17361 0.48078 0.17413 0.47407 0.1776 0.47106 C 0.18489 0.46481 0.18142 0.46852 0.18802 0.45972 C 0.19097 0.44375 0.19774 0.43125 0.2052 0.41828 C 0.21267 0.38842 0.2125 0.35416 0.19149 0.34004 C 0.19097 0.33703 0.19149 0.3331 0.18975 0.33102 C 0.18697 0.32777 0.17934 0.32639 0.17934 0.32639 C 0.17378 0.31504 0.16493 0.3162 0.1552 0.31227 C 0.14218 0.30764 0.13072 0.30347 0.11736 0.30092 C 0.10468 0.30162 0.09184 0.30046 0.07934 0.30324 C 0.07552 0.30393 0.07586 0.31458 0.07413 0.31713 C 0.07239 0.31921 0.06961 0.32014 0.06736 0.32176 C 0.06822 0.32662 0.07013 0.34537 0.07413 0.35162 C 0.07604 0.35463 0.07899 0.35578 0.08107 0.35856 C 0.08871 0.36875 0.07968 0.36365 0.08975 0.36759 C 0.09895 0.37592 0.10451 0.3743 0.11562 0.37222 C 0.1276 0.3669 0.13715 0.35578 0.14843 0.3493 C 0.15625 0.3449 0.15364 0.3493 0.16041 0.34467 C 0.16232 0.34352 0.16371 0.3412 0.16562 0.34004 C 0.1684 0.33819 0.17135 0.33703 0.17413 0.33541 C 0.17638 0.33009 0.17795 0.32407 0.18107 0.31921 C 0.18229 0.31759 0.18472 0.31852 0.18628 0.31713 C 0.19496 0.30879 0.19149 0.30787 0.19843 0.29884 C 0.20121 0.29514 0.20729 0.29143 0.21041 0.28958 C 0.22135 0.26759 0.20625 0.2949 0.21909 0.28032 C 0.22135 0.27754 0.22204 0.27361 0.22413 0.27083 C 0.22621 0.26805 0.22881 0.26666 0.23107 0.26435 C 0.23229 0.25902 0.23263 0.25324 0.23454 0.24815 C 0.23559 0.24514 0.23888 0.24421 0.23975 0.2412 C 0.24184 0.23472 0.24166 0.22731 0.24322 0.2206 C 0.24392 0.21736 0.24548 0.21435 0.2467 0.21134 C 0.24496 0.19074 0.24444 0.16967 0.24149 0.1493 C 0.23958 0.1368 0.23038 0.13958 0.22413 0.13541 C 0.20295 0.12152 0.17656 0.12176 0.15347 0.11481 C 0.14149 0.11713 0.12934 0.11898 0.11736 0.12176 C 0.10677 0.12407 0.09131 0.14953 0.08454 0.16088 C 0.08333 0.1669 0.07986 0.17291 0.08107 0.17916 C 0.08437 0.19421 0.08645 0.20602 0.09843 0.21134 C 0.11284 0.21065 0.12743 0.21296 0.14149 0.20879 C 0.14618 0.2074 0.14826 0.2 0.15173 0.19537 C 0.15607 0.18935 0.16197 0.15879 0.16562 0.1493 C 0.16944 0.1243 0.17083 0.10208 0.16736 0.07569 C 0.16684 0.07199 0.16388 0.06967 0.16215 0.06643 C 0.1552 0.05393 0.14774 0.04398 0.13628 0.03889 C 0.12986 0.02639 0.11614 0.02129 0.1052 0.01828 C 0.10173 0.01435 0.09895 0.00949 0.09496 0.00671 C 0.09236 0.00486 0.08906 0.00578 0.08628 0.0044 C 0.08437 0.00347 0.08298 0.00115 0.08107 7.40741E-7 C 0.0776 -0.00185 0.06666 -0.00394 0.06388 -0.00463 C 0.05816 -0.00602 0.0467 -0.00926 0.0467 -0.00926 C 0.0184 -0.00834 -0.00955 -0.01412 -0.03612 -0.00232 C -0.03837 7.40741E-7 -0.04063 0.00254 -0.04306 0.0044 C -0.04462 0.00555 -0.04671 0.00555 -0.04827 0.00671 C -0.05764 0.01412 -0.06667 0.02407 -0.07587 0.03217 C -0.07882 0.03495 -0.07987 0.04027 -0.08264 0.04352 C -0.08525 0.04652 -0.09132 0.04884 -0.0948 0.05046 C -0.10105 0.06713 -0.10573 0.08541 -0.11025 0.10324 C -0.11007 0.10555 -0.10973 0.12639 -0.10678 0.13333 C -0.09914 0.15092 -0.08664 0.15764 -0.0724 0.16088 C -0.05608 0.16967 -0.04063 0.17963 -0.02066 0.16319 C -0.01337 0.15717 -0.01945 0.14027 -0.01893 0.1287 C -0.01945 0.11342 -0.01806 0.09768 -0.02066 0.08264 C -0.0224 0.07291 -0.03108 0.06782 -0.03612 0.06203 C -0.03803 0.05995 -0.03994 0.05787 -0.04132 0.05509 C -0.04289 0.05231 -0.04289 0.04815 -0.0448 0.04583 C -0.04914 0.04074 -0.06025 0.03657 -0.06546 0.03426 C -0.11546 0.03495 -0.16546 0.03356 -0.21546 0.03657 C -0.21789 0.0368 -0.21841 0.04236 -0.22066 0.04352 C -0.22553 0.04583 -0.23091 0.04514 -0.23612 0.04583 C -0.23907 0.04815 -0.24167 0.05115 -0.2448 0.05254 C -0.25157 0.05648 -0.25921 0.05717 -0.26546 0.06203 C -0.27726 0.07106 -0.28907 0.07546 -0.30157 0.08264 C -0.31077 0.10092 -0.32987 0.10532 -0.34306 0.11713 C -0.34428 0.11944 -0.34636 0.12129 -0.34653 0.12407 C -0.34705 0.14166 -0.35139 0.16296 -0.34306 0.17685 C -0.34167 0.17893 -0.33941 0.17963 -0.33785 0.18125 C -0.32292 0.19768 -0.31025 0.20115 -0.29132 0.2044 C -0.27327 0.21389 -0.25955 0.21065 -0.23959 0.20879 C -0.22744 0.19861 -0.23143 0.20463 -0.22587 0.19305 C -0.21945 0.15856 -0.21494 0.18981 -0.2224 0.11944 C -0.2224 0.11921 -0.23525 0.09953 -0.23612 0.09884 C -0.23941 0.09652 -0.24306 0.09583 -0.24653 0.09421 C -0.24827 0.09352 -0.25157 0.0919 -0.25157 0.0919 C -0.27917 0.09352 -0.30678 0.09444 -0.33438 0.09652 C -0.34549 0.09745 -0.3566 0.11018 -0.36719 0.11481 C -0.37379 0.12152 -0.37917 0.1294 -0.38612 0.13541 C -0.38924 0.1412 -0.39341 0.14583 -0.39653 0.15162 C -0.39809 0.1544 -0.39844 0.1581 -0.4 0.16088 C -0.40122 0.16296 -0.40365 0.16365 -0.40504 0.16551 C -0.41094 0.17338 -0.41355 0.18264 -0.41546 0.19305 C -0.41494 0.2074 -0.41528 0.22222 -0.41372 0.23634 C -0.4132 0.2412 -0.4066 0.24745 -0.40504 0.25023 C -0.40348 0.25324 -0.40313 0.25694 -0.40157 0.25972 C -0.39896 0.26458 -0.39584 0.26875 -0.39306 0.27338 C -0.38959 0.28727 -0.38334 0.28865 -0.37587 0.29884 C -0.37448 0.30069 -0.37396 0.3037 -0.3724 0.30532 C -0.3632 0.31481 -0.35782 0.31458 -0.34827 0.31921 C -0.33941 0.32384 -0.33369 0.33078 -0.32414 0.33333 C -0.30782 0.34375 -0.32917 0.33148 -0.3033 0.34004 C -0.29723 0.34213 -0.29219 0.34722 -0.28612 0.3493 C -0.26667 0.35578 -0.28143 0.34467 -0.25157 0.36088 C -0.24879 0.3625 -0.24601 0.36481 -0.24306 0.36551 C -0.23837 0.36666 -0.2 0.3699 -0.2 0.3699 C -0.15261 0.38055 -0.18629 0.37477 -0.09827 0.37222 C -0.08803 0.3699 -0.08612 0.36713 -0.07744 0.36319 C -0.05886 0.33773 -0.08594 0.37315 -0.05851 0.34467 C -0.05469 0.34074 -0.05296 0.33402 -0.05 0.3287 C -0.04809 0.30578 -0.04306 0.28518 -0.04306 0.26203 " pathEditMode="relative" ptsTypes="fffffffffffffffffffffffffffffffffffffffffffffffffffffffffffffffff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6" dur="18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230226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ds04.infourok.ru/uploads/ex/07a6/000942ed-22859f02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5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004048" y="116632"/>
            <a:ext cx="2376264" cy="830997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Город</a:t>
            </a:r>
          </a:p>
          <a:p>
            <a:pPr algn="ctr"/>
            <a:r>
              <a:rPr lang="ru-RU" sz="2400" b="1" cap="all" dirty="0" err="1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Гамматеево</a:t>
            </a:r>
            <a:r>
              <a:rPr lang="ru-RU" sz="2400" b="1" cap="all" dirty="0" smtClean="0">
                <a:ln w="0"/>
                <a:solidFill>
                  <a:srgbClr val="C00000"/>
                </a:soli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endParaRPr lang="ru-RU" sz="2400" b="1" cap="all" dirty="0">
              <a:ln w="0"/>
              <a:solidFill>
                <a:srgbClr val="C000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5685" y="1859340"/>
            <a:ext cx="5292080" cy="2585323"/>
          </a:xfrm>
          <a:prstGeom prst="rect">
            <a:avLst/>
          </a:prstGeom>
        </p:spPr>
        <p:txBody>
          <a:bodyPr wrap="squar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Мяч </a:t>
            </a:r>
            <a:r>
              <a:rPr lang="ru-RU" sz="32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лови, ПЕРЕДАВАЙ,</a:t>
            </a:r>
            <a:r>
              <a:rPr lang="ru-RU" sz="3200" b="1" cap="all" dirty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sz="3200" b="1" cap="all" dirty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2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слова со звуком </a:t>
            </a:r>
          </a:p>
          <a:p>
            <a:pPr algn="ctr"/>
            <a:r>
              <a:rPr lang="ru-RU" sz="66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П</a:t>
            </a:r>
            <a:endParaRPr lang="ru-RU" sz="3200" b="1" cap="all" dirty="0" smtClean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r>
              <a:rPr lang="ru-RU" sz="3200" b="1" cap="all" dirty="0" smtClean="0">
                <a:ln w="0"/>
                <a:solidFill>
                  <a:srgbClr val="003300"/>
                </a:solidFill>
                <a:effectLst>
                  <a:reflection blurRad="12700" stA="50000" endPos="50000" dist="5000" dir="5400000" sy="-100000" rotWithShape="0"/>
                </a:effectLst>
              </a:rPr>
              <a:t>называй</a:t>
            </a:r>
            <a:endParaRPr lang="ru-RU" sz="3200" b="1" cap="all" dirty="0">
              <a:ln w="0"/>
              <a:solidFill>
                <a:srgbClr val="003300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37126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318</TotalTime>
  <Words>158</Words>
  <Application>Microsoft Office PowerPoint</Application>
  <PresentationFormat>Экран (4:3)</PresentationFormat>
  <Paragraphs>70</Paragraphs>
  <Slides>10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Максим</dc:creator>
  <cp:lastModifiedBy>Сад74</cp:lastModifiedBy>
  <cp:revision>21</cp:revision>
  <dcterms:created xsi:type="dcterms:W3CDTF">2018-02-08T15:34:30Z</dcterms:created>
  <dcterms:modified xsi:type="dcterms:W3CDTF">2018-04-07T12:13:39Z</dcterms:modified>
</cp:coreProperties>
</file>