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84" r:id="rId4"/>
    <p:sldId id="262" r:id="rId5"/>
    <p:sldId id="279" r:id="rId6"/>
    <p:sldId id="271" r:id="rId7"/>
    <p:sldId id="285" r:id="rId8"/>
    <p:sldId id="286" r:id="rId9"/>
    <p:sldId id="283" r:id="rId10"/>
    <p:sldId id="28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9ABB9D-5C8F-441E-AABC-6F15C784343B}" type="datetimeFigureOut">
              <a:rPr lang="ru-RU" smtClean="0"/>
              <a:pPr/>
              <a:t>01.02.2018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BA0FF-E321-423C-A323-D07D940AB1C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517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BEEE6-842E-4031-9B72-BCA9D3C0F460}" type="datetime1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9766E-7C28-43F2-A958-4E41A7ED1FC0}" type="datetime1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F7ECD-5EE5-4ADA-B3D9-412296F3D007}" type="datetime1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8B700-7623-4BFB-A476-74018068D203}" type="datetime1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FAE9B-2A27-4FD8-951E-D0157065F8C6}" type="datetime1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8001-A78A-4BDB-9F83-8E546560AB3C}" type="datetime1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79444-69FE-4B89-AB8C-6D5EAD40538C}" type="datetime1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0C23-0648-455C-B6D3-D52AAB1AA749}" type="datetime1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F598-2789-42F3-8230-1453311FE176}" type="datetime1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B890-B96F-4A9A-94C4-D989B472235C}" type="datetime1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8F599-A379-446D-8F07-5A42808E2F34}" type="datetime1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B8E0F-D608-48ED-96F0-A4988644474F}" type="datetime1">
              <a:rPr lang="ru-RU" smtClean="0"/>
              <a:pPr/>
              <a:t>01.02.2018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Рамки фоны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71545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ФГБДОУ «Центр развития ребёнка –детский сад 1387»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135732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ОПОРНЫХ СХЕМ ПРИ ПЕРЕСКАЗЕ по методике Л.В. Лебедевой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00364" y="2643182"/>
            <a:ext cx="52149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«Учите ребёнка каким-нибудь неизвестным ему пяти словам – он будет </a:t>
            </a:r>
          </a:p>
          <a:p>
            <a:pPr algn="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долго и напрасно мучиться, но свяжите  двадцать таких слов с картинками, и он 				    их усвоит на лету».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(К.Д.Ушинский)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2066" y="4786322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 Шеина Анастасия Олеговна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4186808" cy="313009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Москва 2018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Рамки фоны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10" y="1142984"/>
            <a:ext cx="8143932" cy="449581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Желаю Вам успехов, творчества и  педагогического оптимизма  в развитии связной речи дошкольников!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0"/>
            <a:ext cx="8715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Рамки фоны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4298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Пересказ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34" y="1214422"/>
            <a:ext cx="8215370" cy="4929222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Пересказ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связное изложение прослушанного текста. Это средство развития речи на основе образца. Обучение пересказу способствует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обогащению словарного запаса, развитию восприятия, памяти, внимания, мышления. Совершенствуется произношение, усваиваются нормы построения предложений и целого текста.</a:t>
            </a:r>
          </a:p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Пересказ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 более легкий вид монологической речи по сравнению с рассказыванием, так как он придерживается авторской композиции произведения, в нем используется готовый авторский сюжет и готовые речевые формы и приемы.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Пересказу необходимо обучать детей только после 5 лет, так как в это время у детей закладываются основы монологической речи.  До этого возраста необходимо проводить подготовительные упражнения.  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Рамки фоны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4298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ОПОРНЫЕ СХЕМЫ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34" y="1214422"/>
            <a:ext cx="8215370" cy="49292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графическое или частично-графическое изображение  предмета, явлений природы, некоторых действий и др. Главное  -  нужно передать условно-наглядную схему, изобразить так, чтобы нарисованное было понятно детям. 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Рамки фоны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4298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ОПОРНЫЕ СХЕМЫ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1142984"/>
            <a:ext cx="8358246" cy="485778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Главная их цель – сделать изучаемый материал понятным, легко и надолго запоминающимся. Схема требует от ребенка самостоятельного размышления и приводит к обобщению, является средством активизации познавательной деятельности детей, средством целостного осмысления материала, также служит приёмом, дающим возможность научиться устанавливать взаимосвязи между явлениями, событиями произведения, систематизировать, обобщать изучаемый материал. 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Рамки фоны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Обучение детей пересказу с использованием опорных схем.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143372" y="1142984"/>
            <a:ext cx="4543428" cy="498317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714488"/>
            <a:ext cx="2661531" cy="4266375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285860"/>
            <a:ext cx="3786214" cy="4543457"/>
          </a:xfrm>
          <a:prstGeom prst="rect">
            <a:avLst/>
          </a:prstGeom>
          <a:noFill/>
          <a:ln w="57150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71538" y="1071546"/>
            <a:ext cx="2536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Лебедева Л.В.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Рамки фоны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4298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МЕТОДИКА РАБОТЫ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928670"/>
            <a:ext cx="9144000" cy="5740690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r>
              <a:rPr lang="ru-RU" sz="9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 структуры занятия по обучения детей пересказу текста художественной литературы с опорой на графические схемы</a:t>
            </a:r>
            <a:endParaRPr lang="ru-RU" sz="9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-Предварительная работа</a:t>
            </a:r>
          </a:p>
          <a:p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-Организационный момент</a:t>
            </a:r>
          </a:p>
          <a:p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-Подготовка к восприятию</a:t>
            </a:r>
          </a:p>
          <a:p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-Чтение текста</a:t>
            </a:r>
          </a:p>
          <a:p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-Содержательный и языковой разбор текста</a:t>
            </a:r>
          </a:p>
          <a:p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-Лексико-грамматические упражнения по тексту</a:t>
            </a:r>
          </a:p>
          <a:p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-Повторное чтение текста с установкой на самостоятельный пересказ</a:t>
            </a:r>
          </a:p>
          <a:p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-Моделирование текста с помощью графических схем</a:t>
            </a:r>
          </a:p>
          <a:p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-Пересказ по плану с наглядной опорой в виде графических схем</a:t>
            </a:r>
          </a:p>
          <a:p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-Подведение итогов занятия</a:t>
            </a:r>
          </a:p>
          <a:p>
            <a:r>
              <a:rPr lang="ru-RU" sz="9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-Задание воспитателя</a:t>
            </a:r>
          </a:p>
          <a:p>
            <a:endParaRPr lang="ru-RU" sz="8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Рамки фоны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4298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МЕТОДИКА РАБОТЫ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928670"/>
            <a:ext cx="9144000" cy="5740690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endParaRPr lang="ru-RU" sz="8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Разработанная  система охватывает 27 специально подготовленных занятий по трем возрастным группам детей — средней, старшей и подготовительной. Девять занятий на каждую возрастную группу, по три занятия на каждый период обучения . В основу был положен единый алгоритм, структуры занятия по обучению детей пересказу с опорой на графические схемы. При этом используются эффективные методические приемы  по обучению детей пересказу. Моделирование является обязательной составной частью каждого занятия. Все конспекты оснащены оригинальными пособиями.</a:t>
            </a:r>
          </a:p>
          <a:p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Большое внимание уделено выбору произведений для пересказа. В своей работе мы опирались на произведения К. Ушинского, В. Бианки, Г. </a:t>
            </a:r>
            <a:r>
              <a:rPr lang="ru-RU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Скребицкого</a:t>
            </a: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Н. Сладкова, Е. </a:t>
            </a:r>
            <a:r>
              <a:rPr lang="ru-RU" sz="8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Чарушина</a:t>
            </a: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Л. Толстого, И. Соколова-Микитова, Ю. Коваля, Г. Снегирева и других авторов.</a:t>
            </a:r>
          </a:p>
          <a:p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Рамки фоны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4298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МЕТОДИКА РАБОТЫ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928670"/>
            <a:ext cx="9144000" cy="5740690"/>
          </a:xfrm>
          <a:solidFill>
            <a:schemeClr val="bg1"/>
          </a:solidFill>
        </p:spPr>
        <p:txBody>
          <a:bodyPr>
            <a:normAutofit fontScale="25000" lnSpcReduction="20000"/>
          </a:bodyPr>
          <a:lstStyle/>
          <a:p>
            <a:endParaRPr lang="ru-RU" sz="8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подборе текстов учитываются следующие требования:</a:t>
            </a:r>
          </a:p>
          <a:p>
            <a:r>
              <a:rPr lang="ru-RU" sz="8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        высокая художественная ценность произведения;</a:t>
            </a:r>
          </a:p>
          <a:p>
            <a:r>
              <a:rPr lang="ru-RU" sz="8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        идейная направленность;</a:t>
            </a:r>
          </a:p>
          <a:p>
            <a:r>
              <a:rPr lang="ru-RU" sz="8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        динамичность, образность изложения, четкость и последовательность развертывания действия;</a:t>
            </a:r>
          </a:p>
          <a:p>
            <a:r>
              <a:rPr lang="ru-RU" sz="8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        объем пересказа (возрастная особенность детей);</a:t>
            </a:r>
          </a:p>
          <a:p>
            <a:r>
              <a:rPr lang="ru-RU" sz="8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·        словарно-грамматическая наполняемость текста.</a:t>
            </a:r>
          </a:p>
          <a:p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 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Рамки фоны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10" y="1142984"/>
            <a:ext cx="8143932" cy="4495816"/>
          </a:xfrm>
        </p:spPr>
        <p:txBody>
          <a:bodyPr>
            <a:normAutofit fontScale="77500" lnSpcReduction="20000"/>
          </a:bodyPr>
          <a:lstStyle/>
          <a:p>
            <a:pPr algn="l">
              <a:spcBef>
                <a:spcPct val="50000"/>
              </a:spcBef>
            </a:pPr>
            <a:endParaRPr 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активизации мыслительной деятельности  детей;</a:t>
            </a:r>
          </a:p>
          <a:p>
            <a:pPr algn="l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формировании  навыков  восприятия информации, соотнесении её с ранее усвоенной;</a:t>
            </a:r>
          </a:p>
          <a:p>
            <a:pPr algn="l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повышении интереса воспитанников к изучаемому материалу;</a:t>
            </a:r>
          </a:p>
          <a:p>
            <a:pPr algn="l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•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развитии речи детей и их  творческого потенциала.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0"/>
            <a:ext cx="8715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Результативность применения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опорных схем при пересказе заключается в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396</Words>
  <Application>Microsoft Office PowerPoint</Application>
  <PresentationFormat>Экран (4:3)</PresentationFormat>
  <Paragraphs>117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ФГБДОУ «Центр развития ребёнка –детский сад 1387» </vt:lpstr>
      <vt:lpstr>Пересказ</vt:lpstr>
      <vt:lpstr>ОПОРНЫЕ СХЕМЫ </vt:lpstr>
      <vt:lpstr>ОПОРНЫЕ СХЕМЫ </vt:lpstr>
      <vt:lpstr>Обучение детей пересказу с использованием опорных схем.</vt:lpstr>
      <vt:lpstr>МЕТОДИКА РАБОТЫ</vt:lpstr>
      <vt:lpstr>МЕТОДИКА РАБОТЫ</vt:lpstr>
      <vt:lpstr>МЕТОДИКА РАБОТЫ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ИРМО «УРИКОВСКИЙ ДЕТСКИЙ САД ОБЩЕРАЗВИВАЮЩЕГО ВИДА»</dc:title>
  <cp:lastModifiedBy>leka</cp:lastModifiedBy>
  <cp:revision>41</cp:revision>
  <dcterms:modified xsi:type="dcterms:W3CDTF">2018-02-01T07:52:57Z</dcterms:modified>
</cp:coreProperties>
</file>