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1"/>
  </p:sldMasterIdLst>
  <p:sldIdLst>
    <p:sldId id="256" r:id="rId2"/>
    <p:sldId id="266" r:id="rId3"/>
    <p:sldId id="257" r:id="rId4"/>
    <p:sldId id="262" r:id="rId5"/>
    <p:sldId id="258" r:id="rId6"/>
    <p:sldId id="268" r:id="rId7"/>
    <p:sldId id="275" r:id="rId8"/>
    <p:sldId id="276" r:id="rId9"/>
    <p:sldId id="277" r:id="rId10"/>
    <p:sldId id="260" r:id="rId11"/>
    <p:sldId id="269" r:id="rId12"/>
    <p:sldId id="261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A325F8F3-3C56-4441-AC1D-BA13955C2F1E}" type="datetimeFigureOut">
              <a:rPr lang="ru-RU" smtClean="0"/>
              <a:t>вс 25.02.18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49F6ADF9-0D69-4AE5-ACEF-B0AD7E391EB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6140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F8F3-3C56-4441-AC1D-BA13955C2F1E}" type="datetimeFigureOut">
              <a:rPr lang="ru-RU" smtClean="0"/>
              <a:t>вс 25.02.18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6ADF9-0D69-4AE5-ACEF-B0AD7E391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058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F8F3-3C56-4441-AC1D-BA13955C2F1E}" type="datetimeFigureOut">
              <a:rPr lang="ru-RU" smtClean="0"/>
              <a:t>вс 25.02.18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6ADF9-0D69-4AE5-ACEF-B0AD7E391EB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37303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F8F3-3C56-4441-AC1D-BA13955C2F1E}" type="datetimeFigureOut">
              <a:rPr lang="ru-RU" smtClean="0"/>
              <a:t>вс 25.02.18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6ADF9-0D69-4AE5-ACEF-B0AD7E391EB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23882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F8F3-3C56-4441-AC1D-BA13955C2F1E}" type="datetimeFigureOut">
              <a:rPr lang="ru-RU" smtClean="0"/>
              <a:t>вс 25.02.18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6ADF9-0D69-4AE5-ACEF-B0AD7E391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114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F8F3-3C56-4441-AC1D-BA13955C2F1E}" type="datetimeFigureOut">
              <a:rPr lang="ru-RU" smtClean="0"/>
              <a:t>вс 25.02.18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6ADF9-0D69-4AE5-ACEF-B0AD7E391EB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7376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F8F3-3C56-4441-AC1D-BA13955C2F1E}" type="datetimeFigureOut">
              <a:rPr lang="ru-RU" smtClean="0"/>
              <a:t>вс 25.02.18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6ADF9-0D69-4AE5-ACEF-B0AD7E391EB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8251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F8F3-3C56-4441-AC1D-BA13955C2F1E}" type="datetimeFigureOut">
              <a:rPr lang="ru-RU" smtClean="0"/>
              <a:t>вс 25.02.18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6ADF9-0D69-4AE5-ACEF-B0AD7E391EB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2962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F8F3-3C56-4441-AC1D-BA13955C2F1E}" type="datetimeFigureOut">
              <a:rPr lang="ru-RU" smtClean="0"/>
              <a:t>вс 25.02.18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6ADF9-0D69-4AE5-ACEF-B0AD7E391EB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3004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F8F3-3C56-4441-AC1D-BA13955C2F1E}" type="datetimeFigureOut">
              <a:rPr lang="ru-RU" smtClean="0"/>
              <a:t>вс 25.02.18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6ADF9-0D69-4AE5-ACEF-B0AD7E391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905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F8F3-3C56-4441-AC1D-BA13955C2F1E}" type="datetimeFigureOut">
              <a:rPr lang="ru-RU" smtClean="0"/>
              <a:t>вс 25.02.18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6ADF9-0D69-4AE5-ACEF-B0AD7E391EBA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190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F8F3-3C56-4441-AC1D-BA13955C2F1E}" type="datetimeFigureOut">
              <a:rPr lang="ru-RU" smtClean="0"/>
              <a:t>вс 25.02.18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6ADF9-0D69-4AE5-ACEF-B0AD7E391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363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F8F3-3C56-4441-AC1D-BA13955C2F1E}" type="datetimeFigureOut">
              <a:rPr lang="ru-RU" smtClean="0"/>
              <a:t>вс 25.02.18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6ADF9-0D69-4AE5-ACEF-B0AD7E391EBA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0578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F8F3-3C56-4441-AC1D-BA13955C2F1E}" type="datetimeFigureOut">
              <a:rPr lang="ru-RU" smtClean="0"/>
              <a:t>вс 25.02.18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6ADF9-0D69-4AE5-ACEF-B0AD7E391EB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939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F8F3-3C56-4441-AC1D-BA13955C2F1E}" type="datetimeFigureOut">
              <a:rPr lang="ru-RU" smtClean="0"/>
              <a:t>вс 25.02.18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6ADF9-0D69-4AE5-ACEF-B0AD7E391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740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F8F3-3C56-4441-AC1D-BA13955C2F1E}" type="datetimeFigureOut">
              <a:rPr lang="ru-RU" smtClean="0"/>
              <a:t>вс 25.02.18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6ADF9-0D69-4AE5-ACEF-B0AD7E391EB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6419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F8F3-3C56-4441-AC1D-BA13955C2F1E}" type="datetimeFigureOut">
              <a:rPr lang="ru-RU" smtClean="0"/>
              <a:t>вс 25.02.18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6ADF9-0D69-4AE5-ACEF-B0AD7E391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642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325F8F3-3C56-4441-AC1D-BA13955C2F1E}" type="datetimeFigureOut">
              <a:rPr lang="ru-RU" smtClean="0"/>
              <a:t>вс 25.02.18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9F6ADF9-0D69-4AE5-ACEF-B0AD7E391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214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  <p:sldLayoutId id="2147483828" r:id="rId13"/>
    <p:sldLayoutId id="2147483829" r:id="rId14"/>
    <p:sldLayoutId id="2147483830" r:id="rId15"/>
    <p:sldLayoutId id="2147483831" r:id="rId16"/>
    <p:sldLayoutId id="214748383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«Современные образовательные технологии для развития речи дошкольников»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Подготовила: Лищенко Е.Е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4577820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err="1" smtClean="0"/>
              <a:t>Здоровьесберегающие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технологии</a:t>
            </a:r>
            <a:endParaRPr lang="ru-RU" sz="36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076" y="2487613"/>
            <a:ext cx="2159036" cy="344646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945" y="2487613"/>
            <a:ext cx="2427085" cy="3446462"/>
          </a:xfrm>
        </p:spPr>
      </p:pic>
    </p:spTree>
    <p:extLst>
      <p:ext uri="{BB962C8B-B14F-4D97-AF65-F5344CB8AC3E}">
        <p14:creationId xmlns:p14="http://schemas.microsoft.com/office/powerpoint/2010/main" val="950268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Режимные моменты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38" y="3043532"/>
            <a:ext cx="3338512" cy="233462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953886"/>
            <a:ext cx="3336925" cy="2513916"/>
          </a:xfrm>
        </p:spPr>
      </p:pic>
    </p:spTree>
    <p:extLst>
      <p:ext uri="{BB962C8B-B14F-4D97-AF65-F5344CB8AC3E}">
        <p14:creationId xmlns:p14="http://schemas.microsoft.com/office/powerpoint/2010/main" val="542355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Моделирование 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38" y="2918517"/>
            <a:ext cx="3338512" cy="258465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945813"/>
            <a:ext cx="3336925" cy="2530062"/>
          </a:xfrm>
        </p:spPr>
      </p:pic>
    </p:spTree>
    <p:extLst>
      <p:ext uri="{BB962C8B-B14F-4D97-AF65-F5344CB8AC3E}">
        <p14:creationId xmlns:p14="http://schemas.microsoft.com/office/powerpoint/2010/main" val="814177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Мнемодорожки</a:t>
            </a:r>
            <a:endParaRPr lang="ru-RU" b="1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348880"/>
            <a:ext cx="7344816" cy="3960440"/>
          </a:xfrm>
        </p:spPr>
      </p:pic>
    </p:spTree>
    <p:extLst>
      <p:ext uri="{BB962C8B-B14F-4D97-AF65-F5344CB8AC3E}">
        <p14:creationId xmlns:p14="http://schemas.microsoft.com/office/powerpoint/2010/main" val="229919192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Карты </a:t>
            </a:r>
            <a:r>
              <a:rPr lang="ru-RU" sz="3200" b="1" dirty="0" err="1" smtClean="0"/>
              <a:t>Проппа</a:t>
            </a:r>
            <a:endParaRPr lang="ru-RU" sz="32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229" y="692696"/>
            <a:ext cx="4976758" cy="5544616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Стимулируют  развитие внимания, творческого воображения, </a:t>
            </a:r>
            <a:r>
              <a:rPr lang="ru-RU" b="1" dirty="0"/>
              <a:t>а</a:t>
            </a:r>
            <a:r>
              <a:rPr lang="ru-RU" b="1" dirty="0" smtClean="0"/>
              <a:t>ктивизируют связную речь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1338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Герои и сюжеты волшебных сказок</a:t>
            </a:r>
            <a:endParaRPr lang="ru-RU" sz="3200" b="1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792" y="3172998"/>
            <a:ext cx="1371603" cy="2075692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686" y="3172998"/>
            <a:ext cx="1371603" cy="2075692"/>
          </a:xfrm>
        </p:spPr>
      </p:pic>
    </p:spTree>
    <p:extLst>
      <p:ext uri="{BB962C8B-B14F-4D97-AF65-F5344CB8AC3E}">
        <p14:creationId xmlns:p14="http://schemas.microsoft.com/office/powerpoint/2010/main" val="2507734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/>
              <a:t>Вывод:</a:t>
            </a:r>
            <a:endParaRPr lang="ru-RU" sz="44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 smtClean="0"/>
              <a:t>Развитие дошкольного образования, его переход на новый  качественный уровень не могут осуществляться без  инновационных технологий в работе с дошкольниками.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89392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 внимание:</a:t>
            </a:r>
            <a:endParaRPr lang="ru-RU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589" y="2490788"/>
            <a:ext cx="3664760" cy="3444875"/>
          </a:xfrm>
        </p:spPr>
      </p:pic>
    </p:spTree>
    <p:extLst>
      <p:ext uri="{BB962C8B-B14F-4D97-AF65-F5344CB8AC3E}">
        <p14:creationId xmlns:p14="http://schemas.microsoft.com/office/powerpoint/2010/main" val="3048008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Инновационные технологии</a:t>
            </a:r>
            <a:endParaRPr lang="ru-RU" sz="36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 smtClean="0"/>
              <a:t>В настоящее  время существуют разные программы и технологии, где предполагается обучение дошкольников составлению различных моделей для развития связной речи.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09571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В игре </a:t>
            </a:r>
            <a:r>
              <a:rPr lang="ru-RU" sz="3600" b="1" dirty="0" smtClean="0"/>
              <a:t>обучаем, развиваем, воспитываем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386" y="2490788"/>
            <a:ext cx="4593166" cy="3444875"/>
          </a:xfrm>
        </p:spPr>
      </p:pic>
    </p:spTree>
    <p:extLst>
      <p:ext uri="{BB962C8B-B14F-4D97-AF65-F5344CB8AC3E}">
        <p14:creationId xmlns:p14="http://schemas.microsoft.com/office/powerpoint/2010/main" val="2019488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Игровые технологии</a:t>
            </a:r>
            <a:endParaRPr lang="ru-RU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386" y="2490788"/>
            <a:ext cx="4593166" cy="3444875"/>
          </a:xfrm>
        </p:spPr>
      </p:pic>
    </p:spTree>
    <p:extLst>
      <p:ext uri="{BB962C8B-B14F-4D97-AF65-F5344CB8AC3E}">
        <p14:creationId xmlns:p14="http://schemas.microsoft.com/office/powerpoint/2010/main" val="124040230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Игры </a:t>
            </a:r>
            <a:r>
              <a:rPr lang="ru-RU" b="1" dirty="0" err="1" smtClean="0"/>
              <a:t>Воскобовича</a:t>
            </a:r>
            <a:endParaRPr lang="ru-RU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38" y="3098007"/>
            <a:ext cx="3338512" cy="2225674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440780"/>
            <a:ext cx="3672408" cy="3292475"/>
          </a:xfrm>
        </p:spPr>
      </p:pic>
    </p:spTree>
    <p:extLst>
      <p:ext uri="{BB962C8B-B14F-4D97-AF65-F5344CB8AC3E}">
        <p14:creationId xmlns:p14="http://schemas.microsoft.com/office/powerpoint/2010/main" val="280525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«Разноцветные </a:t>
            </a:r>
            <a:r>
              <a:rPr lang="ru-RU" b="1" dirty="0" err="1" smtClean="0"/>
              <a:t>резиночки</a:t>
            </a:r>
            <a:r>
              <a:rPr lang="ru-RU" b="1" dirty="0" smtClean="0"/>
              <a:t>»</a:t>
            </a:r>
            <a:endParaRPr lang="ru-RU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969" y="2987675"/>
            <a:ext cx="5080000" cy="2451100"/>
          </a:xfrm>
        </p:spPr>
      </p:pic>
    </p:spTree>
    <p:extLst>
      <p:ext uri="{BB962C8B-B14F-4D97-AF65-F5344CB8AC3E}">
        <p14:creationId xmlns:p14="http://schemas.microsoft.com/office/powerpoint/2010/main" val="159853233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Четырехцветный квадрат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781" y="2574925"/>
            <a:ext cx="5286375" cy="3276600"/>
          </a:xfrm>
        </p:spPr>
      </p:pic>
    </p:spTree>
    <p:extLst>
      <p:ext uri="{BB962C8B-B14F-4D97-AF65-F5344CB8AC3E}">
        <p14:creationId xmlns:p14="http://schemas.microsoft.com/office/powerpoint/2010/main" val="3101140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Прозрачный квадрат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555" y="2492896"/>
            <a:ext cx="3667356" cy="3444875"/>
          </a:xfrm>
        </p:spPr>
      </p:pic>
    </p:spTree>
    <p:extLst>
      <p:ext uri="{BB962C8B-B14F-4D97-AF65-F5344CB8AC3E}">
        <p14:creationId xmlns:p14="http://schemas.microsoft.com/office/powerpoint/2010/main" val="3800909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Чудо соты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531" y="2490788"/>
            <a:ext cx="3444875" cy="3444875"/>
          </a:xfrm>
        </p:spPr>
      </p:pic>
    </p:spTree>
    <p:extLst>
      <p:ext uri="{BB962C8B-B14F-4D97-AF65-F5344CB8AC3E}">
        <p14:creationId xmlns:p14="http://schemas.microsoft.com/office/powerpoint/2010/main" val="30642870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80</TotalTime>
  <Words>105</Words>
  <Application>Microsoft Office PowerPoint</Application>
  <PresentationFormat>Экран (4:3)</PresentationFormat>
  <Paragraphs>21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Garamond</vt:lpstr>
      <vt:lpstr>Натуральные материалы</vt:lpstr>
      <vt:lpstr>«Современные образовательные технологии для развития речи дошкольников»</vt:lpstr>
      <vt:lpstr>Инновационные технологии</vt:lpstr>
      <vt:lpstr>В игре обучаем, развиваем, воспитываем</vt:lpstr>
      <vt:lpstr>Игровые технологии</vt:lpstr>
      <vt:lpstr>Игры Воскобовича</vt:lpstr>
      <vt:lpstr>«Разноцветные резиночки»</vt:lpstr>
      <vt:lpstr>Четырехцветный квадрат</vt:lpstr>
      <vt:lpstr>Прозрачный квадрат</vt:lpstr>
      <vt:lpstr>Чудо соты</vt:lpstr>
      <vt:lpstr>Здоровьесберегающие технологии</vt:lpstr>
      <vt:lpstr>Режимные моменты</vt:lpstr>
      <vt:lpstr>Моделирование </vt:lpstr>
      <vt:lpstr>Мнемодорожки</vt:lpstr>
      <vt:lpstr>Карты Проппа</vt:lpstr>
      <vt:lpstr>Герои и сюжеты волшебных сказок</vt:lpstr>
      <vt:lpstr>Вывод:</vt:lpstr>
      <vt:lpstr>За внимание: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Инновационные технологии</dc:title>
  <dc:creator>user</dc:creator>
  <cp:lastModifiedBy>Пользователь</cp:lastModifiedBy>
  <cp:revision>11</cp:revision>
  <dcterms:created xsi:type="dcterms:W3CDTF">2015-01-16T17:48:13Z</dcterms:created>
  <dcterms:modified xsi:type="dcterms:W3CDTF">2018-02-25T08:33:13Z</dcterms:modified>
</cp:coreProperties>
</file>