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bdou20.ucoz.com/2018/P114029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161621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bdou20.ucoz.com/2018/P1140284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47093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bdou20.ucoz.com/2018/P1140288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96812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mbdou20.ucoz.com/2018/P1140279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341836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Lenova</dc:creator>
  <cp:lastModifiedBy>Lenova</cp:lastModifiedBy>
  <cp:revision>1</cp:revision>
  <dcterms:created xsi:type="dcterms:W3CDTF">2018-04-07T11:28:19Z</dcterms:created>
  <dcterms:modified xsi:type="dcterms:W3CDTF">2018-04-07T11:29:44Z</dcterms:modified>
</cp:coreProperties>
</file>