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23F6-5C09-4C67-A777-F1E9C17B2AF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0C72-48F6-4F4E-A326-1188A2506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23F6-5C09-4C67-A777-F1E9C17B2AF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0C72-48F6-4F4E-A326-1188A2506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23F6-5C09-4C67-A777-F1E9C17B2AF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0C72-48F6-4F4E-A326-1188A2506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23F6-5C09-4C67-A777-F1E9C17B2AF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0C72-48F6-4F4E-A326-1188A2506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23F6-5C09-4C67-A777-F1E9C17B2AF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0C72-48F6-4F4E-A326-1188A2506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23F6-5C09-4C67-A777-F1E9C17B2AF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0C72-48F6-4F4E-A326-1188A2506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23F6-5C09-4C67-A777-F1E9C17B2AF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0C72-48F6-4F4E-A326-1188A2506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23F6-5C09-4C67-A777-F1E9C17B2AF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0C72-48F6-4F4E-A326-1188A2506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23F6-5C09-4C67-A777-F1E9C17B2AF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0C72-48F6-4F4E-A326-1188A2506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23F6-5C09-4C67-A777-F1E9C17B2AF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0C72-48F6-4F4E-A326-1188A2506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4C23F6-5C09-4C67-A777-F1E9C17B2AF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210C72-48F6-4F4E-A326-1188A2506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4C23F6-5C09-4C67-A777-F1E9C17B2AFE}" type="datetimeFigureOut">
              <a:rPr lang="ru-RU" smtClean="0"/>
              <a:pPr/>
              <a:t>06.04.2018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210C72-48F6-4F4E-A326-1188A250612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Природные зоны России</a:t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Подзаголовок 2"/>
          <p:cNvSpPr txBox="1">
            <a:spLocks noGrp="1"/>
          </p:cNvSpPr>
          <p:nvPr>
            <p:ph type="subTitle" idx="1"/>
          </p:nvPr>
        </p:nvSpPr>
        <p:spPr/>
        <p:txBody>
          <a:bodyPr anchor="b">
            <a:norm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ct val="20000"/>
              </a:spcBef>
              <a:buSzPct val="70000"/>
              <a:defRPr/>
            </a:pPr>
            <a:r>
              <a:rPr lang="ru-RU" sz="3200" dirty="0" smtClean="0"/>
              <a:t>Давыдова  Елена  Витальевна</a:t>
            </a:r>
          </a:p>
          <a:p>
            <a:pPr algn="ctr">
              <a:spcBef>
                <a:spcPct val="20000"/>
              </a:spcBef>
              <a:buSzPct val="70000"/>
              <a:defRPr/>
            </a:pPr>
            <a:r>
              <a:rPr lang="ru-RU" sz="2000" dirty="0" smtClean="0"/>
              <a:t>учитель начальных классов </a:t>
            </a:r>
          </a:p>
          <a:p>
            <a:pPr algn="ctr">
              <a:spcBef>
                <a:spcPct val="20000"/>
              </a:spcBef>
              <a:buSzPct val="70000"/>
              <a:defRPr/>
            </a:pPr>
            <a:r>
              <a:rPr lang="ru-RU" sz="2000" dirty="0" smtClean="0"/>
              <a:t>МБОУ СОШ № 3 им. А.Верещагиной  г.Туапсе </a:t>
            </a:r>
          </a:p>
          <a:p>
            <a:pPr algn="ctr">
              <a:spcBef>
                <a:spcPct val="20000"/>
              </a:spcBef>
              <a:buSzPct val="70000"/>
              <a:defRPr/>
            </a:pPr>
            <a:r>
              <a:rPr lang="ru-RU" sz="2000" dirty="0" smtClean="0"/>
              <a:t>МО Туапсинский район Краснодарского края </a:t>
            </a:r>
            <a:endParaRPr lang="ru-RU" sz="2000" dirty="0">
              <a:solidFill>
                <a:schemeClr val="tx2">
                  <a:shade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85720" y="571481"/>
          <a:ext cx="8643998" cy="607222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14315"/>
                <a:gridCol w="1165815"/>
                <a:gridCol w="799025"/>
                <a:gridCol w="1016942"/>
                <a:gridCol w="1234858"/>
                <a:gridCol w="1380135"/>
                <a:gridCol w="1234858"/>
                <a:gridCol w="1598050"/>
              </a:tblGrid>
              <a:tr h="699990">
                <a:tc gridSpan="8">
                  <a:txBody>
                    <a:bodyPr/>
                    <a:lstStyle/>
                    <a:p>
                      <a:pPr algn="ctr"/>
                      <a:r>
                        <a:rPr lang="ru-RU" sz="2800" b="1" dirty="0" smtClean="0"/>
                        <a:t>Природные зоны России</a:t>
                      </a:r>
                      <a:endParaRPr lang="ru-RU" sz="28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72298">
                <a:tc>
                  <a:txBody>
                    <a:bodyPr/>
                    <a:lstStyle/>
                    <a:p>
                      <a:pPr marL="0" indent="0" algn="ctr"/>
                      <a:r>
                        <a:rPr lang="ru-RU" b="1" dirty="0" smtClean="0"/>
                        <a:t>№</a:t>
                      </a:r>
                      <a:endParaRPr lang="ru-RU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b="1" dirty="0" smtClean="0"/>
                        <a:t>Название зоны</a:t>
                      </a:r>
                    </a:p>
                    <a:p>
                      <a:pPr algn="ctr"/>
                      <a:endParaRPr lang="ru-RU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Цвет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Климат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Растения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Животные 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Охрана  природы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/>
                        <a:t>Заповедники </a:t>
                      </a:r>
                      <a:endParaRPr lang="ru-RU" b="1" dirty="0"/>
                    </a:p>
                  </a:txBody>
                  <a:tcPr/>
                </a:tc>
              </a:tr>
              <a:tr h="6999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99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99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99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99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9999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14282" y="214295"/>
          <a:ext cx="8644000" cy="63379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00066"/>
                <a:gridCol w="1928826"/>
                <a:gridCol w="6215108"/>
              </a:tblGrid>
              <a:tr h="819190">
                <a:tc gridSpan="3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/>
                        <a:t>Природные зоны России</a:t>
                      </a:r>
                      <a:endParaRPr lang="ru-RU" sz="3200" b="1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819190">
                <a:tc rowSpan="2"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№</a:t>
                      </a:r>
                      <a:endParaRPr lang="ru-RU" sz="32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3200" b="1" dirty="0" smtClean="0"/>
                        <a:t>Название зоны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3200" b="1" dirty="0" smtClean="0"/>
                        <a:t>Пищевая цепочка</a:t>
                      </a:r>
                      <a:endParaRPr lang="ru-RU" sz="3200" b="1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919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sz="3200" b="1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64672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1</a:t>
                      </a:r>
                      <a:endParaRPr lang="ru-RU" sz="2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672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2</a:t>
                      </a:r>
                      <a:endParaRPr lang="ru-RU" sz="2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672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3</a:t>
                      </a:r>
                      <a:endParaRPr lang="ru-RU" sz="2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672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4</a:t>
                      </a:r>
                      <a:endParaRPr lang="ru-RU" sz="2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64672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5</a:t>
                      </a:r>
                      <a:endParaRPr lang="ru-RU" sz="2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6729">
                <a:tc>
                  <a:txBody>
                    <a:bodyPr/>
                    <a:lstStyle/>
                    <a:p>
                      <a:pPr algn="ctr"/>
                      <a:r>
                        <a:rPr lang="ru-RU" sz="2400" b="1" dirty="0" smtClean="0"/>
                        <a:t>6</a:t>
                      </a:r>
                      <a:endParaRPr lang="ru-RU" sz="2400" b="1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49</Words>
  <Application>Microsoft Office PowerPoint</Application>
  <PresentationFormat>Экран (4:3)</PresentationFormat>
  <Paragraphs>24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Природные зоны России </vt:lpstr>
      <vt:lpstr>Слайд 2</vt:lpstr>
      <vt:lpstr>Слайд 3</vt:lpstr>
    </vt:vector>
  </TitlesOfParts>
  <Company>HP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16</cp:revision>
  <dcterms:created xsi:type="dcterms:W3CDTF">2017-12-07T18:24:31Z</dcterms:created>
  <dcterms:modified xsi:type="dcterms:W3CDTF">2018-04-06T18:26:17Z</dcterms:modified>
</cp:coreProperties>
</file>