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3.8387562848241262E-2"/>
          <c:y val="1.3065282578669015E-2"/>
          <c:w val="0.96112145327539389"/>
          <c:h val="0.760765148750098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положительный ответ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как школа влияет на ваше здоровье?</c:v>
                </c:pt>
                <c:pt idx="1">
                  <c:v>проводят ли учителя во время урока физкультминутки?</c:v>
                </c:pt>
                <c:pt idx="2">
                  <c:v>как вы себя чувствуете после уроков физкультуры/спортивных мероприятий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12</c:v>
                </c:pt>
                <c:pt idx="2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отрицательный ответ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как школа влияет на ваше здоровье?</c:v>
                </c:pt>
                <c:pt idx="1">
                  <c:v>проводят ли учителя во время урока физкультминутки?</c:v>
                </c:pt>
                <c:pt idx="2">
                  <c:v>как вы себя чувствуете после уроков физкультуры/спортивных мероприятий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задумывались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как школа влияет на ваше здоровье?</c:v>
                </c:pt>
                <c:pt idx="1">
                  <c:v>проводят ли учителя во время урока физкультминутки?</c:v>
                </c:pt>
                <c:pt idx="2">
                  <c:v>как вы себя чувствуете после уроков физкультуры/спортивных мероприятий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axId val="86349696"/>
        <c:axId val="86373888"/>
      </c:barChart>
      <c:catAx>
        <c:axId val="8634969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6373888"/>
        <c:crosses val="autoZero"/>
        <c:auto val="1"/>
        <c:lblAlgn val="ctr"/>
        <c:lblOffset val="100"/>
      </c:catAx>
      <c:valAx>
        <c:axId val="86373888"/>
        <c:scaling>
          <c:orientation val="minMax"/>
        </c:scaling>
        <c:axPos val="l"/>
        <c:majorGridlines/>
        <c:numFmt formatCode="General" sourceLinked="1"/>
        <c:tickLblPos val="nextTo"/>
        <c:crossAx val="86349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066187853658321"/>
          <c:y val="6.563522053087717E-2"/>
          <c:w val="0.20569968979298975"/>
          <c:h val="0.1945858971339097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24F47D-A3BE-4B28-8DB4-E96082C643AE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3AC1B1-59C0-49A9-90AB-8B888F6AD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4632" cy="16287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</a:rPr>
              <a:t>Муниципальное общеобразовательное учреждение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«</a:t>
            </a:r>
            <a:r>
              <a:rPr lang="ru-RU" sz="2700" dirty="0" err="1">
                <a:solidFill>
                  <a:schemeClr val="tx1"/>
                </a:solidFill>
              </a:rPr>
              <a:t>Филимоновская</a:t>
            </a:r>
            <a:r>
              <a:rPr lang="ru-RU" sz="2700" dirty="0">
                <a:solidFill>
                  <a:schemeClr val="tx1"/>
                </a:solidFill>
              </a:rPr>
              <a:t> СОШ»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err="1">
                <a:solidFill>
                  <a:schemeClr val="tx1"/>
                </a:solidFill>
              </a:rPr>
              <a:t>Чебаркульский</a:t>
            </a:r>
            <a:r>
              <a:rPr lang="ru-RU" sz="2700" dirty="0">
                <a:solidFill>
                  <a:schemeClr val="tx1"/>
                </a:solidFill>
              </a:rPr>
              <a:t> муниципальный район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772400" cy="52292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32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Индивидуальный проект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Направление исследования: влияние школы на здоровье.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Тип проекта: </a:t>
            </a:r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социальный</a:t>
            </a:r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.</a:t>
            </a:r>
            <a:endParaRPr lang="ru-RU" sz="32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Тема: </a:t>
            </a:r>
            <a:r>
              <a:rPr lang="ru-RU" sz="3200" b="1" dirty="0">
                <a:solidFill>
                  <a:schemeClr val="tx1"/>
                </a:solidFill>
              </a:rPr>
              <a:t>«В школу за здоровьем</a:t>
            </a:r>
            <a:r>
              <a:rPr lang="ru-RU" sz="3200" b="1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Разработчик: </a:t>
            </a:r>
            <a:r>
              <a:rPr lang="ru-RU" sz="2400" dirty="0">
                <a:solidFill>
                  <a:schemeClr val="tx1"/>
                </a:solidFill>
              </a:rPr>
              <a:t>Шевяков Никита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учащийся </a:t>
            </a:r>
            <a:r>
              <a:rPr lang="ru-RU" sz="2400" dirty="0" smtClean="0">
                <a:solidFill>
                  <a:schemeClr val="tx1"/>
                </a:solidFill>
              </a:rPr>
              <a:t>9-А </a:t>
            </a:r>
            <a:r>
              <a:rPr lang="ru-RU" sz="2400" dirty="0">
                <a:solidFill>
                  <a:schemeClr val="tx1"/>
                </a:solidFill>
              </a:rPr>
              <a:t>класса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Наставник: </a:t>
            </a:r>
            <a:r>
              <a:rPr lang="ru-RU" sz="2400" dirty="0" err="1">
                <a:solidFill>
                  <a:schemeClr val="tx1"/>
                </a:solidFill>
              </a:rPr>
              <a:t>Белянин</a:t>
            </a:r>
            <a:r>
              <a:rPr lang="ru-RU" sz="2400" dirty="0">
                <a:solidFill>
                  <a:schemeClr val="tx1"/>
                </a:solidFill>
              </a:rPr>
              <a:t> Владимир Викторович,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учитель физической культуры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cs typeface="Arial" pitchFamily="34" charset="0"/>
              </a:rPr>
              <a:t>2018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1600" cy="608012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</a:rPr>
              <a:t>В результате проделанной работы я получил возможность изучить как влияет школа на наше здоровье.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</a:rPr>
              <a:t>На мой взгляд, одним из возможных путей усовершенствования данного исследования могло бы стать его проведение с привлечением большего количества испытуемых, что позволило бы дать более значимые и надежные результаты.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</a:rPr>
              <a:t>Проведенное мной исследование показало, школа влияет на здоровье учеников.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4632" cy="16287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</a:rPr>
              <a:t>Муниципальное общеобразовательное учреждение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«</a:t>
            </a:r>
            <a:r>
              <a:rPr lang="ru-RU" sz="2700" dirty="0" err="1">
                <a:solidFill>
                  <a:schemeClr val="tx1"/>
                </a:solidFill>
              </a:rPr>
              <a:t>Филимоновская</a:t>
            </a:r>
            <a:r>
              <a:rPr lang="ru-RU" sz="2700" dirty="0">
                <a:solidFill>
                  <a:schemeClr val="tx1"/>
                </a:solidFill>
              </a:rPr>
              <a:t> СОШ»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err="1">
                <a:solidFill>
                  <a:schemeClr val="tx1"/>
                </a:solidFill>
              </a:rPr>
              <a:t>Чебаркульский</a:t>
            </a:r>
            <a:r>
              <a:rPr lang="ru-RU" sz="2700" dirty="0">
                <a:solidFill>
                  <a:schemeClr val="tx1"/>
                </a:solidFill>
              </a:rPr>
              <a:t> муниципальный район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772400" cy="52292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32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Индивидуальный проект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Направление исследования: влияние школы на здоровье.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Тип проекта: творческий.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rial" pitchFamily="34" charset="0"/>
              </a:rPr>
              <a:t>Тема: </a:t>
            </a:r>
            <a:r>
              <a:rPr lang="ru-RU" sz="3200" b="1" dirty="0">
                <a:solidFill>
                  <a:schemeClr val="tx1"/>
                </a:solidFill>
              </a:rPr>
              <a:t>«В школу за здоровьем</a:t>
            </a:r>
            <a:r>
              <a:rPr lang="ru-RU" sz="3200" b="1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Разработчик: </a:t>
            </a:r>
            <a:r>
              <a:rPr lang="ru-RU" sz="2400" dirty="0">
                <a:solidFill>
                  <a:schemeClr val="tx1"/>
                </a:solidFill>
              </a:rPr>
              <a:t>Шевяков Никита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учащийся </a:t>
            </a:r>
            <a:r>
              <a:rPr lang="ru-RU" sz="2400" dirty="0" smtClean="0">
                <a:solidFill>
                  <a:schemeClr val="tx1"/>
                </a:solidFill>
              </a:rPr>
              <a:t>9-А </a:t>
            </a:r>
            <a:r>
              <a:rPr lang="ru-RU" sz="2400" dirty="0">
                <a:solidFill>
                  <a:schemeClr val="tx1"/>
                </a:solidFill>
              </a:rPr>
              <a:t>класса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Наставник: </a:t>
            </a:r>
            <a:r>
              <a:rPr lang="ru-RU" sz="2400" dirty="0" err="1">
                <a:solidFill>
                  <a:schemeClr val="tx1"/>
                </a:solidFill>
              </a:rPr>
              <a:t>Белянин</a:t>
            </a:r>
            <a:r>
              <a:rPr lang="ru-RU" sz="2400" dirty="0">
                <a:solidFill>
                  <a:schemeClr val="tx1"/>
                </a:solidFill>
              </a:rPr>
              <a:t> Владимир Викторович,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учитель физической культуры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cs typeface="Arial" pitchFamily="34" charset="0"/>
              </a:rPr>
              <a:t>2018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524056" cy="509939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 проекта:</a:t>
            </a:r>
            <a:r>
              <a:rPr lang="ru-RU" dirty="0" smtClean="0">
                <a:solidFill>
                  <a:schemeClr val="tx1"/>
                </a:solidFill>
              </a:rPr>
              <a:t> распространение общественных ценностей, направленных на воспитание интеллектуальной, нравственной и физически здоровой личности.  Формирование мотивации здорового образа жизни у школьников, воспитание убеждённости и потребности в нем – через участие в конкретных, востребованных детьми, разнообразных видах деятельности.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Задачи проекта:</a:t>
            </a:r>
            <a:r>
              <a:rPr lang="ru-RU" dirty="0" smtClean="0">
                <a:solidFill>
                  <a:schemeClr val="tx1"/>
                </a:solidFill>
              </a:rPr>
              <a:t> 1. пропагандировать здоровый образ жизни; 2. использовать все возможности для привлечения школьников к активной жизни, укреплению здоровья и ведению ЗОЖ; 3. способствовать формированию у детей сознательного отношения к своему здоровью.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Список литературы: 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err="1" smtClean="0">
                <a:solidFill>
                  <a:schemeClr val="tx1"/>
                </a:solidFill>
              </a:rPr>
              <a:t>Anketolog</a:t>
            </a:r>
            <a:r>
              <a:rPr lang="ru-RU" dirty="0" smtClean="0">
                <a:solidFill>
                  <a:schemeClr val="tx1"/>
                </a:solidFill>
              </a:rPr>
              <a:t> . </a:t>
            </a:r>
            <a:r>
              <a:rPr lang="ru-RU" dirty="0" err="1" smtClean="0">
                <a:solidFill>
                  <a:schemeClr val="tx1"/>
                </a:solidFill>
              </a:rPr>
              <a:t>иом</a:t>
            </a:r>
            <a:r>
              <a:rPr lang="ru-RU" dirty="0" smtClean="0">
                <a:solidFill>
                  <a:schemeClr val="tx1"/>
                </a:solidFill>
              </a:rPr>
              <a:t>. Число приверженцев здорового образа жизни. 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П.Ф. </a:t>
            </a:r>
            <a:r>
              <a:rPr lang="ru-RU" b="1" dirty="0" err="1" smtClean="0">
                <a:solidFill>
                  <a:schemeClr val="tx1"/>
                </a:solidFill>
              </a:rPr>
              <a:t>Каптерев</a:t>
            </a:r>
            <a:r>
              <a:rPr lang="ru-RU" b="1" dirty="0" smtClean="0">
                <a:solidFill>
                  <a:schemeClr val="tx1"/>
                </a:solidFill>
              </a:rPr>
              <a:t>. Роль режима дня в формировании здорового образа жизни у школьников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Здоровый образ жизни школьника, рекомендации.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ru-RU" dirty="0" err="1" smtClean="0">
                <a:solidFill>
                  <a:schemeClr val="tx1"/>
                </a:solidFill>
              </a:rPr>
              <a:t>Ковнацкий</a:t>
            </a:r>
            <a:r>
              <a:rPr lang="ru-RU" dirty="0" smtClean="0">
                <a:solidFill>
                  <a:schemeClr val="tx1"/>
                </a:solidFill>
              </a:rPr>
              <a:t> Е. В. Реферат: «Выдержка из выступления учителя физической культуры </a:t>
            </a:r>
            <a:r>
              <a:rPr lang="ru-RU" dirty="0" err="1" smtClean="0">
                <a:solidFill>
                  <a:schemeClr val="tx1"/>
                </a:solidFill>
              </a:rPr>
              <a:t>Ковнацкого</a:t>
            </a:r>
            <a:r>
              <a:rPr lang="ru-RU" dirty="0" smtClean="0">
                <a:solidFill>
                  <a:schemeClr val="tx1"/>
                </a:solidFill>
              </a:rPr>
              <a:t> на педагогическом совете»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333375"/>
            <a:ext cx="8991600" cy="57467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Здоровье – не просто отсутствие физических дефектов и заболеваний, но и совокупность социального, физического и душевного благополучия.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«здоровый образ жизни» -это поведение человека, направленное на укрепление иммунитета, профилактику заболеваний и формирование удовлетворительного самочувствия.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50825" y="1196975"/>
            <a:ext cx="8740775" cy="48831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Здоровый образ жизни школьника является основой его хорошего самочувствия, умственного и физического здоровья. Формировать его нужно еще со школьной скамьи, так как именно в это время у человека возникает определенный образ жизни, который впоследствии уже очень сложно изменить. Важно соблюсти четыре критерия. Школьники должны правильно питаться, проявлять физическую активность, соблюдать режим дня и отказаться от вредных привычек.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Влияние школы на формирование здоровья ребёнка.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Уроки физкультуры.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Фото-0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  <p:sp>
        <p:nvSpPr>
          <p:cNvPr id="1026" name="AutoShape 2" descr="https://apf.mail.ru/cgi-bin/readmsg/%D0%A4%D0%BE%D1%82%D0%BE-0026.jpg?id=15223976170000000850%3B0%3B4&amp;x-email=uscvika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pf.mail.ru/cgi-bin/readmsg/%D0%A4%D0%BE%D1%82%D0%BE-0026.jpg?id=15223976170000000850%3B0%3B4&amp;x-email=uscvika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pf.mail.ru/cgi-bin/readmsg/%D0%A4%D0%BE%D1%82%D0%BE-0026.jpg?id=15223976170000000850%3B0%3B4&amp;x-email=uscvika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www.metod-kopilka.ru/images/doc/59/60374/2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Спортивные и физкультурно-массовые мероприятия в школе</a:t>
            </a:r>
            <a:endParaRPr lang="ru-RU" dirty="0"/>
          </a:p>
        </p:txBody>
      </p:sp>
      <p:pic>
        <p:nvPicPr>
          <p:cNvPr id="4" name="Содержимое 3" descr="DSCN08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В ходе исследования мной было проведено анкетирование в 9А и 9Б классах. Всего в диагностике принимали участие 20 человек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268760"/>
          <a:ext cx="8676456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420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Муниципальное общеобразовательное учреждение «Филимоновская СОШ» Чебаркульский муниципальный район </vt:lpstr>
      <vt:lpstr>Слайд 2</vt:lpstr>
      <vt:lpstr>Слайд 3</vt:lpstr>
      <vt:lpstr>Слайд 4</vt:lpstr>
      <vt:lpstr>Слайд 5</vt:lpstr>
      <vt:lpstr> Влияние школы на формирование здоровья ребёнка. Уроки физкультуры. </vt:lpstr>
      <vt:lpstr>Слайд 7</vt:lpstr>
      <vt:lpstr>Спортивные и физкультурно-массовые мероприятия в школе</vt:lpstr>
      <vt:lpstr>В ходе исследования мной было проведено анкетирование в 9А и 9Б классах. Всего в диагностике принимали участие 20 человек.  </vt:lpstr>
      <vt:lpstr>Слайд 10</vt:lpstr>
      <vt:lpstr>Муниципальное общеобразовательное учреждение «Филимоновская СОШ» Чебаркульский муниципальный район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«Филимоновская СОШ» Чебаркульский муниципальный район</dc:title>
  <dc:creator>Виктория</dc:creator>
  <cp:lastModifiedBy>User</cp:lastModifiedBy>
  <cp:revision>13</cp:revision>
  <dcterms:created xsi:type="dcterms:W3CDTF">2018-04-02T17:09:36Z</dcterms:created>
  <dcterms:modified xsi:type="dcterms:W3CDTF">2018-04-04T16:43:52Z</dcterms:modified>
</cp:coreProperties>
</file>