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314" r:id="rId2"/>
    <p:sldId id="321" r:id="rId3"/>
    <p:sldId id="320" r:id="rId4"/>
    <p:sldId id="317" r:id="rId5"/>
    <p:sldId id="323" r:id="rId6"/>
    <p:sldId id="316" r:id="rId7"/>
    <p:sldId id="32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60" autoAdjust="0"/>
    <p:restoredTop sz="94660"/>
  </p:normalViewPr>
  <p:slideViewPr>
    <p:cSldViewPr>
      <p:cViewPr>
        <p:scale>
          <a:sx n="66" d="100"/>
          <a:sy n="66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1A2E1-143F-4DAF-A2E2-582367482842}" type="datetimeFigureOut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7BB58E-9E3C-4618-AA87-10D9F8E2F5E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304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54A1B-F007-4DB5-90A7-59B9B962089C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42EF5-27FD-449D-9F48-3228F568C7A1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0C3ED-D4FD-448D-9E8E-077FFC03FBE4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FFB1F-1E90-4DD5-A62E-8D24A3E8D8CC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F5DBF-B332-4C8B-B8FD-D30C9920B36E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F378E-DED4-43D3-B9F1-103356D10DBC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B990C-E736-41A8-A150-6AA66DD0AEFE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D57F7-311A-43C0-885F-DEC38D1A01A4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6D4F02-FB21-4D5C-A8E0-A8F346B05874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1E8E54-2375-4890-A725-5C023B1A7F72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6ECE8-788D-40C6-8686-C6108DAC7B16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4FE220-153B-4CF7-92B8-C08863C5D222}" type="datetime1">
              <a:rPr lang="ru-RU" smtClean="0"/>
              <a:pPr/>
              <a:t>20.03.2018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dirty="0" smtClean="0"/>
              <a:t>Михеева Е. А. Экскурсия в город Мастеров и </a:t>
            </a:r>
            <a:r>
              <a:rPr lang="ru-RU" dirty="0" err="1" smtClean="0"/>
              <a:t>Мастериц.Внекласное</a:t>
            </a:r>
            <a:r>
              <a:rPr lang="ru-RU" dirty="0" smtClean="0"/>
              <a:t> мероприятие. ВиЭксМ 2010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8F84C6-8DB9-4314-B8E6-F8F3861C8EA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8058"/>
            <a:ext cx="6097860" cy="6006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4557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Михеева Е. А. Экскурсия в город Мастеров и Мастериц.Внекласное мероприятие. ВиЭксМ 2010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197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Михеева Е. А. Экскурсия в город Мастеров и Мастериц.Внекласное мероприятие. ВиЭксМ 2010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835" y="404664"/>
            <a:ext cx="7776864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839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Михеева Е. А. Экскурсия в город Мастеров и Мастериц.Внекласное мероприятие. ВиЭксМ 2010</a:t>
            </a:r>
            <a:endParaRPr lang="ru-RU" dirty="0"/>
          </a:p>
        </p:txBody>
      </p:sp>
      <p:pic>
        <p:nvPicPr>
          <p:cNvPr id="3074" name="Picture 2" descr="https://moow.life/files/uploads/content_img/2674_im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845" y="764704"/>
            <a:ext cx="3791744" cy="5687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187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-fotki.yandex.ru/get/60380/22328272.5cd/0_c7b9c_900611dc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980728"/>
            <a:ext cx="7825775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014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90550"/>
            <a:ext cx="8572500" cy="567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40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Михеева Е. А. Экскурсия в город Мастеров и Мастериц.Внекласное мероприятие. ВиЭксМ 2010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531" y="260648"/>
            <a:ext cx="8544949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60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2660</TotalTime>
  <Words>60</Words>
  <Application>Microsoft Office PowerPoint</Application>
  <PresentationFormat>Экран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User_ПК</cp:lastModifiedBy>
  <cp:revision>343</cp:revision>
  <dcterms:created xsi:type="dcterms:W3CDTF">2010-01-02T09:44:16Z</dcterms:created>
  <dcterms:modified xsi:type="dcterms:W3CDTF">2018-03-20T19:33:13Z</dcterms:modified>
</cp:coreProperties>
</file>