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62" r:id="rId4"/>
    <p:sldId id="261" r:id="rId5"/>
    <p:sldId id="269" r:id="rId6"/>
    <p:sldId id="267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8A994-310F-4E18-A40F-E58D3FF68A9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167D2-9DCD-4D65-8D2D-05AF52DA7D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4E0DB28-3908-4620-B831-90B9CD371FC2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5301FC9-2351-4774-94A0-2E835DCD9A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1690677"/>
          </a:xfrm>
        </p:spPr>
        <p:txBody>
          <a:bodyPr>
            <a:normAutofit/>
          </a:bodyPr>
          <a:lstStyle/>
          <a:p>
            <a:r>
              <a:rPr lang="ru-RU" dirty="0" err="1" smtClean="0"/>
              <a:t>Кубановедение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600" dirty="0" smtClean="0"/>
              <a:t>Рельеф Краснодарского края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14348" y="3929066"/>
            <a:ext cx="7772400" cy="1601787"/>
          </a:xfrm>
          <a:prstGeom prst="rect">
            <a:avLst/>
          </a:prstGeom>
        </p:spPr>
        <p:txBody>
          <a:bodyPr lIns="45720" rIns="246888" anchor="b">
            <a:normAutofit lnSpcReduction="1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Давыдова  Елена  Витальевна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СОШ № 3 им. А.Верещагиной  г.Туапсе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 Туапсинский район Краснодарского края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23" descr="2016931_221_2_n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одержимое 23" descr="2016931_221_2_n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42918"/>
            <a:ext cx="42214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23" descr="2016931_221_2_n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642918"/>
            <a:ext cx="492919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23" descr="2016931_221_2_n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1928802"/>
            <a:ext cx="492919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23" descr="2016931_221_2_n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2500306"/>
            <a:ext cx="9144000" cy="357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20" y="6000768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Рельеф</a:t>
            </a:r>
            <a:r>
              <a:rPr lang="ru-RU" sz="2800" dirty="0" smtClean="0"/>
              <a:t>  –  это  неровности  поверхности 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000864" y="4889170"/>
            <a:ext cx="2143136" cy="1785950"/>
          </a:xfrm>
          <a:prstGeom prst="rect">
            <a:avLst/>
          </a:prstGeom>
        </p:spPr>
      </p:pic>
      <p:pic>
        <p:nvPicPr>
          <p:cNvPr id="3" name="Рисунок 2" descr="сканирование000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1" y="0"/>
            <a:ext cx="6979887" cy="6858000"/>
          </a:xfrm>
          <a:prstGeom prst="rect">
            <a:avLst/>
          </a:prstGeom>
        </p:spPr>
      </p:pic>
      <p:pic>
        <p:nvPicPr>
          <p:cNvPr id="4" name="Рисунок 3" descr="сканирование00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3214710" cy="285752"/>
          </a:xfrm>
          <a:prstGeom prst="rect">
            <a:avLst/>
          </a:prstGeom>
        </p:spPr>
      </p:pic>
      <p:pic>
        <p:nvPicPr>
          <p:cNvPr id="6" name="Рисунок 5" descr="сканирование000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910580" y="2928934"/>
            <a:ext cx="2233420" cy="15716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9422" y="571480"/>
            <a:ext cx="22145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Могучие горы,</a:t>
            </a:r>
          </a:p>
          <a:p>
            <a:r>
              <a:rPr lang="ru-RU" sz="1400" i="1" dirty="0" smtClean="0"/>
              <a:t>Степные просторы,</a:t>
            </a:r>
          </a:p>
          <a:p>
            <a:r>
              <a:rPr lang="ru-RU" sz="1400" i="1" dirty="0" smtClean="0"/>
              <a:t>Приморского берега грань…</a:t>
            </a:r>
          </a:p>
          <a:p>
            <a:r>
              <a:rPr lang="ru-RU" sz="1400" i="1" dirty="0" smtClean="0"/>
              <a:t>Леса и поляны,</a:t>
            </a:r>
          </a:p>
          <a:p>
            <a:r>
              <a:rPr lang="ru-RU" sz="1400" i="1" dirty="0" smtClean="0"/>
              <a:t>Сады и лиманы –</a:t>
            </a:r>
          </a:p>
          <a:p>
            <a:r>
              <a:rPr lang="ru-RU" sz="1400" i="1" dirty="0" smtClean="0"/>
              <a:t>Всё наша родная Кубань.</a:t>
            </a:r>
          </a:p>
          <a:p>
            <a:r>
              <a:rPr lang="ru-RU" sz="1400" i="1" dirty="0" smtClean="0"/>
              <a:t>	В. </a:t>
            </a:r>
            <a:r>
              <a:rPr lang="ru-RU" sz="1400" i="1" dirty="0" err="1" smtClean="0"/>
              <a:t>Подкопаев</a:t>
            </a:r>
            <a:endParaRPr lang="ru-RU" sz="1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86314" y="2643182"/>
            <a:ext cx="4143404" cy="2571768"/>
          </a:xfrm>
          <a:prstGeom prst="rect">
            <a:avLst/>
          </a:prstGeom>
        </p:spPr>
      </p:pic>
      <p:pic>
        <p:nvPicPr>
          <p:cNvPr id="3" name="Рисунок 2" descr="сканирование000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2643182"/>
            <a:ext cx="4357718" cy="2643182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79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Рельеф Краснодарского края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1643050"/>
            <a:ext cx="2989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Равнинный 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4414" y="1571612"/>
            <a:ext cx="20756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Горный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00562" y="1928802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bg1"/>
                </a:solidFill>
              </a:rPr>
              <a:t>Фишт</a:t>
            </a: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r>
              <a:rPr lang="ru-RU" sz="4000" dirty="0" smtClean="0">
                <a:solidFill>
                  <a:schemeClr val="bg1"/>
                </a:solidFill>
              </a:rPr>
              <a:t>2852 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9124" y="2857496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bg1"/>
                </a:solidFill>
              </a:rPr>
              <a:t>Чугуш</a:t>
            </a: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r>
              <a:rPr lang="ru-RU" sz="4000" dirty="0" smtClean="0">
                <a:solidFill>
                  <a:schemeClr val="bg1"/>
                </a:solidFill>
              </a:rPr>
              <a:t>2240 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4810" y="107154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bg1"/>
                </a:solidFill>
              </a:rPr>
              <a:t>Цахвоа</a:t>
            </a: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r>
              <a:rPr lang="ru-RU" sz="4000" dirty="0" smtClean="0">
                <a:solidFill>
                  <a:schemeClr val="bg1"/>
                </a:solidFill>
              </a:rPr>
              <a:t>3345 м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Кавказские    горы 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851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-139700"/>
            <a:ext cx="9144000" cy="699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101045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8_Torgachkin-DSCN6917TIP"/>
          <p:cNvPicPr>
            <a:picLocks noChangeAspect="1" noChangeArrowheads="1"/>
          </p:cNvPicPr>
          <p:nvPr/>
        </p:nvPicPr>
        <p:blipFill>
          <a:blip r:embed="rId2" cstate="screen"/>
          <a:srcRect l="-760"/>
          <a:stretch>
            <a:fillRect/>
          </a:stretch>
        </p:blipFill>
        <p:spPr>
          <a:xfrm>
            <a:off x="-323850" y="3175"/>
            <a:ext cx="9720263" cy="714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156</TotalTime>
  <Words>65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Кубановедение  Рельеф Краснодарского края</vt:lpstr>
      <vt:lpstr>Слайд 2</vt:lpstr>
      <vt:lpstr>Слайд 3</vt:lpstr>
      <vt:lpstr>Рельеф Краснодарского края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90</cp:revision>
  <dcterms:created xsi:type="dcterms:W3CDTF">2011-10-05T15:44:13Z</dcterms:created>
  <dcterms:modified xsi:type="dcterms:W3CDTF">2018-03-12T09:38:21Z</dcterms:modified>
</cp:coreProperties>
</file>