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65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23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13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30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28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1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78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45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1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707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4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323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080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800" dirty="0" smtClean="0"/>
              <a:t>Муниципальное  </a:t>
            </a:r>
            <a:r>
              <a:rPr lang="ru-RU" sz="1800" dirty="0"/>
              <a:t>казенное дошкольное образовательное учреждение  </a:t>
            </a:r>
            <a:br>
              <a:rPr lang="ru-RU" sz="1800" dirty="0"/>
            </a:br>
            <a:r>
              <a:rPr lang="ru-RU" sz="1800" dirty="0"/>
              <a:t>«Ласточка»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 </a:t>
            </a:r>
            <a:r>
              <a:rPr lang="ru-RU" sz="1800" dirty="0" smtClean="0"/>
              <a:t>«</a:t>
            </a:r>
            <a:r>
              <a:rPr lang="ru-RU" sz="1800" dirty="0"/>
              <a:t>Развитие у детей познавательной активности через детское экспериментирование»</a:t>
            </a:r>
            <a:br>
              <a:rPr lang="ru-RU" sz="1800" dirty="0"/>
            </a:br>
            <a:r>
              <a:rPr lang="ru-RU" sz="1800" dirty="0"/>
              <a:t> в старшей группе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b="1" dirty="0"/>
              <a:t> Тема: «Шоу фокусников»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                                                                                                     Подготовила</a:t>
            </a:r>
            <a:br>
              <a:rPr lang="ru-RU" sz="1800" dirty="0"/>
            </a:br>
            <a:r>
              <a:rPr lang="ru-RU" sz="1800" dirty="0"/>
              <a:t>                                                                                         </a:t>
            </a:r>
            <a:r>
              <a:rPr lang="ru-RU" sz="1800" dirty="0" smtClean="0"/>
              <a:t>             </a:t>
            </a:r>
            <a:r>
              <a:rPr lang="ru-RU" sz="1800" dirty="0"/>
              <a:t>Воспитатель </a:t>
            </a:r>
            <a:br>
              <a:rPr lang="ru-RU" sz="1800" dirty="0"/>
            </a:br>
            <a:r>
              <a:rPr lang="ru-RU" sz="1800" dirty="0"/>
              <a:t>                                                                                                  </a:t>
            </a:r>
            <a:r>
              <a:rPr lang="ru-RU" sz="1800" dirty="0" smtClean="0"/>
              <a:t>             </a:t>
            </a:r>
            <a:r>
              <a:rPr lang="ru-RU" sz="1800" dirty="0" err="1"/>
              <a:t>Лукманова</a:t>
            </a:r>
            <a:r>
              <a:rPr lang="ru-RU" sz="1800" dirty="0"/>
              <a:t> М.Б.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Усухчай – 2018</a:t>
            </a:r>
            <a:br>
              <a:rPr lang="ru-RU" sz="1800" dirty="0"/>
            </a:br>
            <a:r>
              <a:rPr lang="ru-RU" sz="1800" b="1" dirty="0"/>
              <a:t> 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957392"/>
            <a:ext cx="6400800" cy="144016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78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600" b="1" dirty="0"/>
              <a:t>Цель:</a:t>
            </a:r>
            <a:r>
              <a:rPr lang="ru-RU" sz="1600" dirty="0"/>
              <a:t> формировать знания детей через экспериментальную деятельность в совместной игровой деятельности  </a:t>
            </a:r>
            <a:br>
              <a:rPr lang="ru-RU" sz="1600" dirty="0"/>
            </a:br>
            <a:r>
              <a:rPr lang="ru-RU" sz="1600" b="1" dirty="0"/>
              <a:t>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Программные задачи: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i="1" dirty="0"/>
              <a:t>образовательные:</a:t>
            </a:r>
            <a:r>
              <a:rPr lang="ru-RU" sz="1600" dirty="0"/>
              <a:t> </a:t>
            </a:r>
            <a:br>
              <a:rPr lang="ru-RU" sz="1600" dirty="0"/>
            </a:br>
            <a:r>
              <a:rPr lang="ru-RU" sz="1600" dirty="0" smtClean="0"/>
              <a:t>-упражнять в умении анализировать, делать выводы, развивать логическое мышление;</a:t>
            </a:r>
            <a:br>
              <a:rPr lang="ru-RU" sz="1600" dirty="0" smtClean="0"/>
            </a:br>
            <a:r>
              <a:rPr lang="ru-RU" sz="1600" dirty="0" smtClean="0"/>
              <a:t>- продолжать учить объяснять "волшебные явления" с точки зрения науки;</a:t>
            </a:r>
            <a:br>
              <a:rPr lang="ru-RU" sz="1600" dirty="0" smtClean="0"/>
            </a:br>
            <a:r>
              <a:rPr lang="ru-RU" sz="1600" dirty="0" smtClean="0"/>
              <a:t>    -формировать  знания о магнитной силе, о весовом объёме жидкостей, о составе молока и свойстве моющего средства.</a:t>
            </a:r>
            <a:br>
              <a:rPr lang="ru-RU" sz="1600" dirty="0" smtClean="0"/>
            </a:br>
            <a:r>
              <a:rPr lang="ru-RU" sz="1600" b="1" dirty="0" smtClean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i="1" dirty="0" smtClean="0"/>
              <a:t>развивающие:</a:t>
            </a: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-развивать мыслительные процессы: внимание, мышление, память, тактильную чувствительность;</a:t>
            </a:r>
            <a:br>
              <a:rPr lang="ru-RU" sz="1600" dirty="0" smtClean="0"/>
            </a:br>
            <a:r>
              <a:rPr lang="ru-RU" sz="1600" dirty="0" smtClean="0"/>
              <a:t>-умение работать  самостоятельно и дисциплинировано;</a:t>
            </a:r>
            <a:br>
              <a:rPr lang="ru-RU" sz="1600" dirty="0" smtClean="0"/>
            </a:br>
            <a:r>
              <a:rPr lang="ru-RU" sz="1600" dirty="0" smtClean="0"/>
              <a:t>- умение использовать условную мерку.</a:t>
            </a:r>
            <a:br>
              <a:rPr lang="ru-RU" sz="1600" dirty="0" smtClean="0"/>
            </a:br>
            <a:r>
              <a:rPr lang="ru-RU" sz="1600" i="1" dirty="0" smtClean="0"/>
              <a:t>воспитательные:</a:t>
            </a: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-воспитывать желание участвовать в совместной деятельности;</a:t>
            </a:r>
            <a:br>
              <a:rPr lang="ru-RU" sz="1600" dirty="0" smtClean="0"/>
            </a:br>
            <a:r>
              <a:rPr lang="ru-RU" sz="1600" dirty="0" smtClean="0"/>
              <a:t>- доброжелательность, самостоятельность, дисциплинированность.</a:t>
            </a:r>
            <a:br>
              <a:rPr lang="ru-RU" sz="1600" dirty="0" smtClean="0"/>
            </a:br>
            <a:r>
              <a:rPr lang="ru-RU" sz="1600" b="1" dirty="0" smtClean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702940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25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Танцующее молоко</a:t>
            </a:r>
            <a:endParaRPr lang="ru-RU" dirty="0"/>
          </a:p>
        </p:txBody>
      </p:sp>
      <p:pic>
        <p:nvPicPr>
          <p:cNvPr id="4" name="Picture 2" descr="G:\Семинар\молоко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5"/>
            <a:ext cx="4752528" cy="542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Семинар\цветное молок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4355976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Семинар\молоко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4752528" cy="542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13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02791"/>
            <a:ext cx="7772400" cy="1470025"/>
          </a:xfrm>
        </p:spPr>
        <p:txBody>
          <a:bodyPr/>
          <a:lstStyle/>
          <a:p>
            <a:r>
              <a:rPr lang="ru-RU" dirty="0" smtClean="0"/>
              <a:t>Волшебный магнит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190641-004-E1B4A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4000" cy="570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447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Разноцветные жидкости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Семинар\цветная во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5327576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G:\Семинар\вода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576" y="1412776"/>
            <a:ext cx="3816424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86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-603448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55534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28</TotalTime>
  <Words>21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 Муниципальное  казенное дошкольное образовательное учреждение   «Ласточка»                «Развитие у детей познавательной активности через детское экспериментирование»  в старшей группе    Тема: «Шоу фокусников»                                                                                                            Подготовила                                                                                                       Воспитатель                                                                                                                 Лукманова М.Б.       Усухчай – 2018   </vt:lpstr>
      <vt:lpstr>Цель: формировать знания детей через экспериментальную деятельность в совместной игровой деятельности     Программные задачи: образовательные:  -упражнять в умении анализировать, делать выводы, развивать логическое мышление; - продолжать учить объяснять "волшебные явления" с точки зрения науки;     -формировать  знания о магнитной силе, о весовом объёме жидкостей, о составе молока и свойстве моющего средства.   развивающие:  -развивать мыслительные процессы: внимание, мышление, память, тактильную чувствительность; -умение работать  самостоятельно и дисциплинировано; - умение использовать условную мерку. воспитательные:  -воспитывать желание участвовать в совместной деятельности; - доброжелательность, самостоятельность, дисциплинированность.   </vt:lpstr>
      <vt:lpstr>Танцующее молоко</vt:lpstr>
      <vt:lpstr>Волшебный магнит</vt:lpstr>
      <vt:lpstr>Разноцветные жидкости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15</cp:revision>
  <dcterms:created xsi:type="dcterms:W3CDTF">2018-03-01T10:49:39Z</dcterms:created>
  <dcterms:modified xsi:type="dcterms:W3CDTF">2018-03-19T08:00:25Z</dcterms:modified>
</cp:coreProperties>
</file>