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7" r:id="rId6"/>
    <p:sldId id="268" r:id="rId7"/>
    <p:sldId id="269" r:id="rId8"/>
    <p:sldId id="270" r:id="rId9"/>
    <p:sldId id="272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6EA088-35F9-47DD-9B40-BB6051EAD709}" type="datetimeFigureOut">
              <a:rPr lang="ru-RU" smtClean="0"/>
              <a:pPr/>
              <a:t>21.03.2018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7305F5-5651-41FE-A5A6-2A981F0F13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fb.ru/article/278211/harlamov-aleksandr-valerevich-biografiya-i-lichnaya-jizn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071546"/>
            <a:ext cx="8496944" cy="199741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Индивидуальный проект</a:t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Направление исследования: физическая культура</a:t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Тип проекта: информационно-познавательный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Тема : «Легенды российского спорта»</a:t>
            </a: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886200"/>
            <a:ext cx="5832648" cy="1752600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Разработчик: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Максутов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Тимур 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Кайратович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ученик 7 «а» класса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Наставник: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Белянин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Владимир Викторович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864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Муниципальное  общеобразовательное учреждение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«Филимоновская средняя общеобразовательная школа»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630932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2018 г.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Заключение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Я узнал, что спортивная жизнь России 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одна из самых успешных в мире по числу выдающихся спортсменов и тренеров, по количеству и качеству завоеванных наград, по уровню организации соревнований, по активности болельщиков на международных и национальных турнирах, она наполнена уникальными традициями и яркими достижениями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</a:t>
            </a:r>
          </a:p>
        </p:txBody>
      </p:sp>
      <p:pic>
        <p:nvPicPr>
          <p:cNvPr id="2051" name="Picture 3" descr="F:\Проект (В.Харламов)\Проект фотки\Фото\22918v0c637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9" y="4221087"/>
            <a:ext cx="3854046" cy="25681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071546"/>
            <a:ext cx="8496944" cy="1997414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Индивидуальный проект</a:t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Направление исследования: физическая культура</a:t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3100" dirty="0" smtClean="0">
                <a:latin typeface="Arial" pitchFamily="34" charset="0"/>
                <a:cs typeface="Arial" pitchFamily="34" charset="0"/>
              </a:rPr>
              <a:t>Тип проекта: информационно-познавательный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200" b="1" dirty="0" smtClean="0">
                <a:latin typeface="Arial" pitchFamily="34" charset="0"/>
                <a:cs typeface="Arial" pitchFamily="34" charset="0"/>
              </a:rPr>
            </a:br>
            <a:r>
              <a:rPr lang="ru-RU" sz="31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Тема : «Легенды российского спорта»</a:t>
            </a:r>
            <a:endParaRPr lang="ru-RU" sz="31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3886200"/>
            <a:ext cx="5832648" cy="1752600"/>
          </a:xfrm>
        </p:spPr>
        <p:txBody>
          <a:bodyPr>
            <a:normAutofit fontScale="92500" lnSpcReduction="10000"/>
          </a:bodyPr>
          <a:lstStyle/>
          <a:p>
            <a:pPr algn="r"/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endParaRPr lang="ru-RU" sz="20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Разработчик: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Максутов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Тимур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йратович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ученик 7 «а» класса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        Наставник: </a:t>
            </a:r>
            <a:r>
              <a:rPr lang="ru-RU" sz="20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Белянин</a:t>
            </a:r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Владимир Викторович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8646"/>
            <a:ext cx="91440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Муниципальное  общеобразовательное учреждение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«Филимоновская средняя общеобразовательная школа»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6309320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2018 г.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50106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Цель и задачи</a:t>
            </a:r>
            <a:endParaRPr lang="ru-RU" sz="32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124744"/>
            <a:ext cx="6984776" cy="4958011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600" b="1" dirty="0">
                <a:latin typeface="Arial" pitchFamily="34" charset="0"/>
                <a:cs typeface="Arial" pitchFamily="34" charset="0"/>
              </a:rPr>
              <a:t>Цель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проекта: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вызвать интерес к жизни великого хоккеиста Валерия Борисовича Харламова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buNone/>
            </a:pPr>
            <a:r>
              <a:rPr lang="ru-RU" sz="2600" b="1" dirty="0"/>
              <a:t>Задачи</a:t>
            </a:r>
            <a:r>
              <a:rPr lang="ru-RU" b="1" dirty="0"/>
              <a:t>:</a:t>
            </a:r>
            <a:endParaRPr lang="ru-RU" dirty="0"/>
          </a:p>
          <a:p>
            <a:r>
              <a:rPr lang="ru-RU" sz="2600" b="1" dirty="0">
                <a:latin typeface="Arial" pitchFamily="34" charset="0"/>
                <a:cs typeface="Arial" pitchFamily="34" charset="0"/>
              </a:rPr>
              <a:t>1.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Познакомиться с биографией знаменитого хоккеиста В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Харламова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 Изучить </a:t>
            </a:r>
          </a:p>
          <a:p>
            <a:pPr>
              <a:buNone/>
            </a:pPr>
            <a:r>
              <a:rPr lang="ru-RU" sz="2600" dirty="0" smtClean="0">
                <a:latin typeface="Arial" pitchFamily="34" charset="0"/>
                <a:cs typeface="Arial" pitchFamily="34" charset="0"/>
              </a:rPr>
              <a:t>    достижения 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хоккеиста.</a:t>
            </a:r>
          </a:p>
          <a:p>
            <a:r>
              <a:rPr lang="ru-RU" sz="2600" b="1" dirty="0">
                <a:latin typeface="Arial" pitchFamily="34" charset="0"/>
                <a:cs typeface="Arial" pitchFamily="34" charset="0"/>
              </a:rPr>
              <a:t>2.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Способствовать углублению знаний о великом спортсмене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.</a:t>
            </a:r>
            <a:endParaRPr lang="ru-RU" sz="2600" dirty="0">
              <a:latin typeface="Arial" pitchFamily="34" charset="0"/>
              <a:cs typeface="Arial" pitchFamily="34" charset="0"/>
            </a:endParaRPr>
          </a:p>
          <a:p>
            <a:r>
              <a:rPr lang="ru-RU" sz="2600" b="1" dirty="0">
                <a:latin typeface="Arial" pitchFamily="34" charset="0"/>
                <a:cs typeface="Arial" pitchFamily="34" charset="0"/>
              </a:rPr>
              <a:t>3.</a:t>
            </a:r>
            <a:r>
              <a:rPr lang="ru-RU" sz="2600" dirty="0">
                <a:latin typeface="Arial" pitchFamily="34" charset="0"/>
                <a:cs typeface="Arial" pitchFamily="34" charset="0"/>
              </a:rPr>
              <a:t>Пробудить желание у учащихся заниматься спортом (хоккей)</a:t>
            </a:r>
            <a:r>
              <a:rPr lang="ru-RU" sz="2600" b="1" dirty="0">
                <a:latin typeface="Arial" pitchFamily="34" charset="0"/>
                <a:cs typeface="Arial" pitchFamily="34" charset="0"/>
              </a:rPr>
              <a:t>.</a:t>
            </a:r>
            <a:endParaRPr lang="ru-RU" sz="2600" dirty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Харламов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2492896"/>
            <a:ext cx="19050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Объект и гипотеза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Объект моего исследования: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достижения В.Б. Харламова</a:t>
            </a:r>
          </a:p>
          <a:p>
            <a:r>
              <a:rPr lang="ru-RU" sz="2400" b="1" dirty="0">
                <a:latin typeface="Arial" pitchFamily="34" charset="0"/>
                <a:cs typeface="Arial" pitchFamily="34" charset="0"/>
              </a:rPr>
              <a:t>Гипотеза: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биография спортсмена увлечет обучающихся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и поможет понять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,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что кроме компьютеров есть более интересное занятие – это спорт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Именно спорт поможет им стать сильными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,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выносливыми и целеустремлёнными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.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8" name="Picture 4" descr="F:\Проект (В.Харламов)\Проект фотки\Фото\800px-Звезда_Чебаркуль_Стади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4415539"/>
            <a:ext cx="3665984" cy="24424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Литература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400" dirty="0" err="1">
                <a:latin typeface="Arial" pitchFamily="34" charset="0"/>
                <a:cs typeface="Arial" pitchFamily="34" charset="0"/>
              </a:rPr>
              <a:t>Мишаненкова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 Е.А. Харламов. Легенда хоккея. Издательство «АСТ», 2014</a:t>
            </a:r>
          </a:p>
          <a:p>
            <a:pPr lvl="0"/>
            <a:r>
              <a:rPr lang="ru-RU" sz="2400" u="sng" dirty="0">
                <a:latin typeface="Arial" pitchFamily="34" charset="0"/>
                <a:cs typeface="Arial" pitchFamily="34" charset="0"/>
                <a:hlinkClick r:id="rId2"/>
              </a:rPr>
              <a:t>http://fb.ru/article/278211/harlamov-aleksandr-valerevich-biografiya-i-lichnaya-jizn</a:t>
            </a:r>
            <a:endParaRPr lang="ru-RU" sz="2400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400" dirty="0">
                <a:latin typeface="Arial" pitchFamily="34" charset="0"/>
                <a:cs typeface="Arial" pitchFamily="34" charset="0"/>
              </a:rPr>
              <a:t>Интернет ресурсы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Звезда </a:t>
            </a:r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русского хоккея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5105400" y="1600200"/>
            <a:ext cx="4038600" cy="4525963"/>
          </a:xfrm>
        </p:spPr>
        <p:txBody>
          <a:bodyPr>
            <a:normAutofit fontScale="70000" lnSpcReduction="20000"/>
          </a:bodyPr>
          <a:lstStyle/>
          <a:p>
            <a:r>
              <a:rPr lang="ru-RU" sz="3400" dirty="0">
                <a:latin typeface="Arial" pitchFamily="34" charset="0"/>
                <a:cs typeface="Arial" pitchFamily="34" charset="0"/>
              </a:rPr>
              <a:t>Нападающий хоккейной команды СССР, выигрывавшей олимпийские 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турниры. </a:t>
            </a:r>
            <a:r>
              <a:rPr lang="ru-RU" sz="3400" dirty="0">
                <a:latin typeface="Arial" pitchFamily="34" charset="0"/>
                <a:cs typeface="Arial" pitchFamily="34" charset="0"/>
              </a:rPr>
              <a:t>Серебряный призер </a:t>
            </a:r>
            <a:r>
              <a:rPr lang="ru-RU" sz="3400" dirty="0" smtClean="0">
                <a:latin typeface="Arial" pitchFamily="34" charset="0"/>
                <a:cs typeface="Arial" pitchFamily="34" charset="0"/>
              </a:rPr>
              <a:t>Олимпиады-80. </a:t>
            </a:r>
            <a:r>
              <a:rPr lang="ru-RU" sz="3400" dirty="0">
                <a:latin typeface="Arial" pitchFamily="34" charset="0"/>
                <a:cs typeface="Arial" pitchFamily="34" charset="0"/>
              </a:rPr>
              <a:t>На чемпионате мира 1976 года признан лучшим нападающим. Многократный обладатель Кубка Европейских чемпионов. Многократный чемпион СССР</a:t>
            </a:r>
            <a:r>
              <a:rPr lang="ru-RU" i="1" dirty="0"/>
              <a:t>.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72816"/>
            <a:ext cx="4392488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2498959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12103"/>
    </mc:Choice>
    <mc:Fallback>
      <p:transition spd="slow" advTm="12103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Детство 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3635896" y="1412776"/>
            <a:ext cx="5328592" cy="471338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Среди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спортивных детских увлечений Валерия Харламова были футбол и хоккей. Впервые он встал на коньки, когда ему было 7 лет. Талантливого юношу вскоре начали рекомендовать во взрослую команду ЦСКА. Однако главный тренер армейского клуба, Анатолий Тарасов, первое время не видел в юном Харламове серьёзных задатков и говорил, что главный его недостаток — малый рост, всего 168 см </a:t>
            </a:r>
            <a:br>
              <a:rPr lang="ru-RU" sz="2400" dirty="0">
                <a:latin typeface="Arial" pitchFamily="34" charset="0"/>
                <a:cs typeface="Arial" pitchFamily="34" charset="0"/>
              </a:rPr>
            </a:b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700808"/>
            <a:ext cx="3146374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3481105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7945"/>
    </mc:Choice>
    <mc:Fallback>
      <p:transition spd="slow" advTm="27945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67544" y="-60526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ЮНОСТЬ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4294967295"/>
          </p:nvPr>
        </p:nvSpPr>
        <p:spPr>
          <a:xfrm>
            <a:off x="3995936" y="764704"/>
            <a:ext cx="4968552" cy="609329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dirty="0" smtClean="0">
                <a:latin typeface="Arial" pitchFamily="34" charset="0"/>
                <a:ea typeface="Arial Unicode MS" pitchFamily="34" charset="-128"/>
                <a:cs typeface="Arial" pitchFamily="34" charset="0"/>
              </a:rPr>
              <a:t>   В </a:t>
            </a:r>
            <a:r>
              <a:rPr lang="ru-RU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сезоне 1967/68 годов </a:t>
            </a:r>
            <a:r>
              <a:rPr lang="ru-RU" sz="2400" dirty="0" smtClean="0">
                <a:latin typeface="Arial" pitchFamily="34" charset="0"/>
                <a:ea typeface="Arial Unicode MS" pitchFamily="34" charset="-128"/>
                <a:cs typeface="Arial" pitchFamily="34" charset="0"/>
              </a:rPr>
              <a:t>Валерия отправили </a:t>
            </a:r>
            <a:r>
              <a:rPr lang="ru-RU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во вторую лигу, в </a:t>
            </a:r>
            <a:r>
              <a:rPr lang="ru-RU" sz="2400" dirty="0" err="1">
                <a:latin typeface="Arial" pitchFamily="34" charset="0"/>
                <a:ea typeface="Arial Unicode MS" pitchFamily="34" charset="-128"/>
                <a:cs typeface="Arial" pitchFamily="34" charset="0"/>
              </a:rPr>
              <a:t>чебаркульскую</a:t>
            </a:r>
            <a:r>
              <a:rPr lang="ru-RU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"Звезду</a:t>
            </a:r>
            <a:r>
              <a:rPr lang="ru-RU" sz="2400" dirty="0" smtClean="0">
                <a:latin typeface="Arial" pitchFamily="34" charset="0"/>
                <a:ea typeface="Arial Unicode MS" pitchFamily="34" charset="-128"/>
                <a:cs typeface="Arial" pitchFamily="34" charset="0"/>
              </a:rPr>
              <a:t>". Тренер </a:t>
            </a:r>
            <a:r>
              <a:rPr lang="ru-RU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по достоинству оценил игру Валерия, о чем и сообщил Анатолию Тарасову. 8 марта 1967 года Харламов вернулся домой и в тот же день вызван Тарасовым на тренировку ЦСКА</a:t>
            </a:r>
            <a:r>
              <a:rPr lang="ru-RU" sz="2400" dirty="0" smtClean="0">
                <a:latin typeface="Arial" pitchFamily="34" charset="0"/>
                <a:ea typeface="Arial Unicode MS" pitchFamily="34" charset="-128"/>
                <a:cs typeface="Arial" pitchFamily="34" charset="0"/>
              </a:rPr>
              <a:t>.</a:t>
            </a:r>
            <a:r>
              <a:rPr lang="ru-RU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Закрепиться в основном составе ЦСКА ему удалось только в следующем сезоне в тройке с </a:t>
            </a:r>
            <a:r>
              <a:rPr lang="ru-RU" sz="2400" b="1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Борисом Михайловым</a:t>
            </a:r>
            <a:r>
              <a:rPr lang="ru-RU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 и </a:t>
            </a:r>
            <a:r>
              <a:rPr lang="ru-RU" sz="2400" b="1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>Владимиром </a:t>
            </a:r>
            <a:r>
              <a:rPr lang="ru-RU" sz="2400" b="1" dirty="0" smtClean="0">
                <a:latin typeface="Arial" pitchFamily="34" charset="0"/>
                <a:ea typeface="Arial Unicode MS" pitchFamily="34" charset="-128"/>
                <a:cs typeface="Arial" pitchFamily="34" charset="0"/>
              </a:rPr>
              <a:t>Петровым.</a:t>
            </a:r>
            <a:r>
              <a:rPr lang="ru-RU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  <a:t/>
            </a:r>
            <a:br>
              <a:rPr lang="ru-RU" sz="2400" dirty="0">
                <a:latin typeface="Arial" pitchFamily="34" charset="0"/>
                <a:ea typeface="Arial Unicode MS" pitchFamily="34" charset="-128"/>
                <a:cs typeface="Arial" pitchFamily="34" charset="0"/>
              </a:rPr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46298">
            <a:off x="191341" y="1096111"/>
            <a:ext cx="3733800" cy="2380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34726">
            <a:off x="215897" y="3454749"/>
            <a:ext cx="3941781" cy="26278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8673221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0497"/>
    </mc:Choice>
    <mc:Fallback>
      <p:transition spd="slow" advTm="20497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Награды Валерия Харламова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340768"/>
            <a:ext cx="5904656" cy="5021700"/>
          </a:xfrm>
        </p:spPr>
        <p:txBody>
          <a:bodyPr>
            <a:noAutofit/>
          </a:bodyPr>
          <a:lstStyle/>
          <a:p>
            <a:r>
              <a:rPr lang="ru-RU" sz="2000" dirty="0">
                <a:latin typeface="Arial" pitchFamily="34" charset="0"/>
                <a:cs typeface="Arial" pitchFamily="34" charset="0"/>
              </a:rPr>
              <a:t>В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err="1">
                <a:latin typeface="Arial" pitchFamily="34" charset="0"/>
                <a:cs typeface="Arial" pitchFamily="34" charset="0"/>
              </a:rPr>
              <a:t>суперсерии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 СССР – Канада 1972 года Харламов продемонстрировал все свои лучшие спортивные качества и получил всеобщее признание в мировом хоккее.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Кавалер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двух орденов Трудового Красного Знамени (1975, 1978) — за победы в составе сборной СССР на чемпионатах мира по хоккею с шайбой 1975 и 1978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гг.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Кавалер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ордена "Знак Почёта" (1972) — за победу в составе сборной СССР на Олимпиаде 1972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года.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Награждён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медалью "За трудовую доблесть" (1969) — за победу в составе сборной СССР на чемпионате мира 1969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/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84168" y="1600200"/>
            <a:ext cx="2602632" cy="4525963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063" y="1268760"/>
            <a:ext cx="3147937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9754863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6414"/>
    </mc:Choice>
    <mc:Fallback>
      <p:transition spd="slow" advTm="26414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1268760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Arial" pitchFamily="34" charset="0"/>
                <a:cs typeface="Arial" pitchFamily="34" charset="0"/>
              </a:rPr>
              <a:t>Он не знал своего величия. Но мы знаем и всегда будем помнить, кем был Валерий Харламов – гениальным хоккеистом, порядочным и скромным человеком, хорошим другом, настоящим патриотом своей страны. В его характере так гармонично сплелись широта и щедрость русской души и темперамент страстной Испании.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922692"/>
            <a:ext cx="5472608" cy="2935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</a:t>
            </a:r>
            <a:r>
              <a:rPr lang="ru-RU" sz="28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амять</a:t>
            </a:r>
            <a:endParaRPr lang="ru-RU" sz="28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205972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Tm="27440"/>
    </mc:Choice>
    <mc:Fallback>
      <p:transition spd="slow" advTm="2744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547</Words>
  <Application>Microsoft Office PowerPoint</Application>
  <PresentationFormat>Экран (4:3)</PresentationFormat>
  <Paragraphs>47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Индивидуальный проект  Направление исследования: физическая культура Тип проекта: информационно-познавательный  Тема : «Легенды российского спорта»</vt:lpstr>
      <vt:lpstr>Цель и задачи</vt:lpstr>
      <vt:lpstr>Объект и гипотеза</vt:lpstr>
      <vt:lpstr>Литература</vt:lpstr>
      <vt:lpstr>Звезда русского хоккея</vt:lpstr>
      <vt:lpstr>Детство </vt:lpstr>
      <vt:lpstr>ЮНОСТЬ</vt:lpstr>
      <vt:lpstr>Награды Валерия Харламова</vt:lpstr>
      <vt:lpstr>Память</vt:lpstr>
      <vt:lpstr>Заключение</vt:lpstr>
      <vt:lpstr>  Индивидуальный проект  Направление исследования: физическая культура Тип проекта: информационно-познавательный  Тема : «Легенды российского спорта»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Индивидуальный проект  Направление исследования: физическая культура Тип проекта: информационно-познавательный  Тема : «Легенды российского спорта»</dc:title>
  <dc:creator>пк</dc:creator>
  <cp:lastModifiedBy>Admin</cp:lastModifiedBy>
  <cp:revision>24</cp:revision>
  <dcterms:created xsi:type="dcterms:W3CDTF">2018-03-20T11:26:47Z</dcterms:created>
  <dcterms:modified xsi:type="dcterms:W3CDTF">2018-03-21T05:01:10Z</dcterms:modified>
</cp:coreProperties>
</file>