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9" r:id="rId4"/>
    <p:sldId id="265" r:id="rId5"/>
    <p:sldId id="276" r:id="rId6"/>
    <p:sldId id="267" r:id="rId7"/>
    <p:sldId id="269" r:id="rId8"/>
    <p:sldId id="260" r:id="rId9"/>
    <p:sldId id="275" r:id="rId10"/>
    <p:sldId id="272" r:id="rId11"/>
    <p:sldId id="273" r:id="rId12"/>
    <p:sldId id="271" r:id="rId13"/>
    <p:sldId id="264" r:id="rId14"/>
    <p:sldId id="25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96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%25" TargetMode="External"/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55576" y="357166"/>
            <a:ext cx="7776864" cy="23517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</a:t>
            </a:r>
            <a:r>
              <a:rPr kumimoji="0" lang="ru-RU" sz="44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урок №122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Число имен прилагательных </a:t>
            </a:r>
            <a:endParaRPr kumimoji="0" lang="ru-RU" sz="44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4005064"/>
            <a:ext cx="5000660" cy="1728787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Гилева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Наталия Владимировна 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МКОУ «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Перегрёбинская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 №1»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24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Перегрёбное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Октябрьский район </a:t>
            </a:r>
          </a:p>
          <a:p>
            <a:pPr>
              <a:spcBef>
                <a:spcPts val="0"/>
              </a:spcBef>
              <a:buNone/>
            </a:pP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Тюменская область </a:t>
            </a:r>
          </a:p>
          <a:p>
            <a:pPr>
              <a:spcBef>
                <a:spcPts val="0"/>
              </a:spcBef>
            </a:pPr>
            <a:endParaRPr lang="ru-RU" sz="24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14612" y="3000372"/>
            <a:ext cx="37862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Урок  русского языка   </a:t>
            </a:r>
          </a:p>
          <a:p>
            <a:pPr algn="ctr"/>
            <a:r>
              <a:rPr lang="ru-RU" dirty="0"/>
              <a:t>3</a:t>
            </a:r>
            <a:r>
              <a:rPr lang="ru-RU" dirty="0" smtClean="0"/>
              <a:t> класса </a:t>
            </a:r>
          </a:p>
          <a:p>
            <a:pPr algn="ctr"/>
            <a:r>
              <a:rPr lang="ru-RU" dirty="0" smtClean="0"/>
              <a:t>УМК «Школа России» </a:t>
            </a:r>
          </a:p>
          <a:p>
            <a:pPr algn="ctr"/>
            <a:r>
              <a:rPr lang="ru-RU" dirty="0" smtClean="0"/>
              <a:t>Учебник В.П. </a:t>
            </a:r>
            <a:r>
              <a:rPr lang="ru-RU" dirty="0" err="1" smtClean="0"/>
              <a:t>Канакиной</a:t>
            </a:r>
            <a:r>
              <a:rPr lang="ru-RU" dirty="0" smtClean="0"/>
              <a:t>   2 часть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692696"/>
            <a:ext cx="6696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u="sng" dirty="0" smtClean="0">
                <a:solidFill>
                  <a:srgbClr val="7030A0"/>
                </a:solidFill>
              </a:rPr>
              <a:t>Упр. 140</a:t>
            </a:r>
          </a:p>
          <a:p>
            <a:pPr algn="ctr"/>
            <a:r>
              <a:rPr lang="ru-RU" sz="4800" b="1" u="sng" dirty="0" smtClean="0">
                <a:solidFill>
                  <a:srgbClr val="7030A0"/>
                </a:solidFill>
              </a:rPr>
              <a:t>самостоятельно </a:t>
            </a:r>
            <a:endParaRPr lang="ru-RU" sz="4800" b="1" u="sng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492896"/>
            <a:ext cx="4290053" cy="32175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462166"/>
            <a:ext cx="2255158" cy="327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868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548680"/>
            <a:ext cx="82089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Спишите, раскройте скобки, согласуйте имена сущ. с именами прилагательными. Укажите род и число  имен прил.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625898"/>
            <a:ext cx="80648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 </a:t>
            </a:r>
          </a:p>
          <a:p>
            <a:r>
              <a:rPr lang="ru-RU" sz="4800" b="1" dirty="0" smtClean="0"/>
              <a:t>(</a:t>
            </a:r>
            <a:r>
              <a:rPr lang="ru-RU" sz="4800" b="1" dirty="0" smtClean="0"/>
              <a:t>весенний) </a:t>
            </a:r>
            <a:r>
              <a:rPr lang="ru-RU" sz="4800" b="1" dirty="0" smtClean="0"/>
              <a:t>день, (весенний) песня</a:t>
            </a:r>
          </a:p>
          <a:p>
            <a:r>
              <a:rPr lang="ru-RU" sz="4800" b="1" dirty="0" smtClean="0"/>
              <a:t>(весенний) солнце</a:t>
            </a:r>
          </a:p>
          <a:p>
            <a:r>
              <a:rPr lang="ru-RU" sz="4800" b="1" dirty="0"/>
              <a:t>(весенний) </a:t>
            </a:r>
            <a:r>
              <a:rPr lang="ru-RU" sz="4800" b="1" dirty="0" smtClean="0"/>
              <a:t>лучи</a:t>
            </a:r>
            <a:endParaRPr lang="ru-RU" sz="48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2924944"/>
            <a:ext cx="1963138" cy="1844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41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лыбающееся лицо 1"/>
          <p:cNvSpPr/>
          <p:nvPr/>
        </p:nvSpPr>
        <p:spPr>
          <a:xfrm>
            <a:off x="3857620" y="4286256"/>
            <a:ext cx="1428760" cy="135732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1428736"/>
            <a:ext cx="65722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уроке я узнал…..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 научился …..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Мне было трудно…. 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Мне было легко….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414" y="2285992"/>
            <a:ext cx="68580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Спасибо за работу </a:t>
            </a:r>
          </a:p>
          <a:p>
            <a:r>
              <a:rPr lang="ru-RU" sz="6000" dirty="0" smtClean="0"/>
              <a:t> Д/з упр.142, </a:t>
            </a:r>
            <a:r>
              <a:rPr lang="ru-RU" sz="6000" dirty="0" err="1" smtClean="0"/>
              <a:t>р.т</a:t>
            </a:r>
            <a:r>
              <a:rPr lang="ru-RU" sz="6000" dirty="0" smtClean="0"/>
              <a:t>. 51 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83568" y="714356"/>
            <a:ext cx="792088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Источники: </a:t>
            </a:r>
          </a:p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Т.С. 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Ситникова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, И.Ф. Яценко «Поурочные разработки по русскому языку»3класс М.: «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Вако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» 2014.-496с. (В помощь школьному учителю)</a:t>
            </a:r>
          </a:p>
          <a:p>
            <a:pPr marL="457200" indent="-457200" algn="ctr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В.П. </a:t>
            </a:r>
            <a:r>
              <a:rPr lang="ru-RU" sz="2400" b="1" i="1" dirty="0" err="1" smtClean="0">
                <a:latin typeface="Times New Roman" pitchFamily="18" charset="0"/>
                <a:cs typeface="Arial" pitchFamily="34" charset="0"/>
              </a:rPr>
              <a:t>Канакина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, В.Г. Горецкий «Русский язык» учебник 3 класс 2 часть  М.: «Просвещение» 2014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3.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Автор шаблона: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Ранько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Елена Алексеевна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учитель начальных классов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МАОУ лицей №21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г. Иваново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Сайт:</a:t>
            </a:r>
            <a:r>
              <a:rPr kumimoji="0" lang="ru-RU" sz="240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Arial" pitchFamily="34" charset="0"/>
                <a:hlinkClick r:id="rId2"/>
              </a:rPr>
              <a:t>http://elenaranko.ucoz.ru/</a:t>
            </a:r>
            <a:r>
              <a:rPr lang="ru-RU" sz="2400" i="1" dirty="0" smtClean="0">
                <a:latin typeface="Times New Roman" pitchFamily="18" charset="0"/>
                <a:cs typeface="Arial" pitchFamily="34" charset="0"/>
              </a:rPr>
              <a:t>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4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 Картинки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«Рябчик» сайт «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В</a:t>
            </a:r>
            <a:r>
              <a:rPr kumimoji="0" lang="ru-RU" sz="2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икипедия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5. Картинка </a:t>
            </a:r>
            <a:r>
              <a:rPr lang="en-US" sz="2400" b="1" i="1" dirty="0">
                <a:latin typeface="Times New Roman" pitchFamily="18" charset="0"/>
                <a:cs typeface="Arial" pitchFamily="34" charset="0"/>
                <a:hlinkClick r:id="rId3"/>
              </a:rPr>
              <a:t>https://yandex.ru/images/search?text</a:t>
            </a:r>
            <a:r>
              <a:rPr lang="en-US" sz="2400" b="1" i="1" dirty="0" smtClean="0">
                <a:latin typeface="Times New Roman" pitchFamily="18" charset="0"/>
                <a:cs typeface="Arial" pitchFamily="34" charset="0"/>
                <a:hlinkClick r:id="rId3"/>
              </a:rPr>
              <a:t>=%</a:t>
            </a:r>
            <a:r>
              <a:rPr lang="ru-RU" sz="2400" b="1" i="1" dirty="0" smtClean="0">
                <a:latin typeface="Times New Roman" pitchFamily="18" charset="0"/>
                <a:cs typeface="Arial" pitchFamily="34" charset="0"/>
              </a:rPr>
              <a:t> 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anose="020B0A04020102020204" pitchFamily="34" charset="0"/>
              </a:rPr>
              <a:t>Цель урока: 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Закрепить знания о том, что прилагательные изменяются по  числам только в единственном числе</a:t>
            </a:r>
          </a:p>
          <a:p>
            <a:r>
              <a:rPr lang="ru-RU" dirty="0" smtClean="0"/>
              <a:t> развивать умения правильно писать окончания им. прил. </a:t>
            </a:r>
            <a:r>
              <a:rPr lang="ru-RU" dirty="0"/>
              <a:t>в</a:t>
            </a:r>
            <a:r>
              <a:rPr lang="ru-RU" dirty="0" smtClean="0"/>
              <a:t>о  </a:t>
            </a:r>
            <a:r>
              <a:rPr lang="ru-RU" dirty="0" err="1" smtClean="0"/>
              <a:t>мн.ч</a:t>
            </a:r>
            <a:r>
              <a:rPr lang="ru-RU" dirty="0" smtClean="0"/>
              <a:t>., выделять в предложении словосочетания</a:t>
            </a:r>
          </a:p>
          <a:p>
            <a:r>
              <a:rPr lang="ru-RU" dirty="0" smtClean="0"/>
              <a:t>Развивать орфографическую зоркость</a:t>
            </a:r>
          </a:p>
          <a:p>
            <a:r>
              <a:rPr lang="ru-RU" dirty="0" smtClean="0"/>
              <a:t>Воспитывать любовь к природе, аккуратность.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411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5918" y="714356"/>
            <a:ext cx="5786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Проверка домашнего задания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79712" y="1176023"/>
            <a:ext cx="5184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   </a:t>
            </a:r>
            <a:r>
              <a:rPr lang="ru-RU" sz="4800" b="1" dirty="0" smtClean="0">
                <a:solidFill>
                  <a:srgbClr val="FF0000"/>
                </a:solidFill>
              </a:rPr>
              <a:t>  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Закончи предложение. 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2132856"/>
            <a:ext cx="7704856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 </a:t>
            </a:r>
          </a:p>
          <a:p>
            <a:r>
              <a:rPr lang="ru-RU" sz="3200" b="1" dirty="0" smtClean="0"/>
              <a:t>1</a:t>
            </a:r>
            <a:r>
              <a:rPr lang="ru-RU" sz="3200" b="1" dirty="0"/>
              <a:t>. </a:t>
            </a:r>
            <a:r>
              <a:rPr lang="ru-RU" sz="3200" b="1" dirty="0" smtClean="0"/>
              <a:t> </a:t>
            </a:r>
            <a:r>
              <a:rPr lang="ru-RU" sz="3200" b="1" dirty="0"/>
              <a:t>И</a:t>
            </a:r>
            <a:r>
              <a:rPr lang="ru-RU" sz="3200" b="1" dirty="0" smtClean="0"/>
              <a:t>мя прилагательное – это …….</a:t>
            </a:r>
          </a:p>
          <a:p>
            <a:r>
              <a:rPr lang="ru-RU" sz="3200" b="1" dirty="0" smtClean="0"/>
              <a:t>2. Чтобы определить род им. прил.……</a:t>
            </a:r>
          </a:p>
          <a:p>
            <a:r>
              <a:rPr lang="ru-RU" sz="3200" b="1" dirty="0" smtClean="0"/>
              <a:t>3. Имя прил. изменяется …..  </a:t>
            </a:r>
          </a:p>
          <a:p>
            <a:r>
              <a:rPr lang="ru-RU" sz="3200" b="1" dirty="0" smtClean="0"/>
              <a:t>4. Согласование – это….. </a:t>
            </a:r>
          </a:p>
          <a:p>
            <a:pPr algn="ctr"/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382305"/>
            <a:ext cx="7027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Выборочное  письмо.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14546" y="4786322"/>
            <a:ext cx="4000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9552" y="1028636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	 </a:t>
            </a:r>
            <a:r>
              <a:rPr lang="ru-RU" sz="4000" b="1" dirty="0" smtClean="0"/>
              <a:t>Весеннее солнце пригрело землю. Зазвенела весенняя капель. У домов галдят крикливые воробьи. С пригорков побежали говорливые ручейки. Появилась молодая травка.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5432653"/>
            <a:ext cx="6912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Обозначьте в словах орфограммы. Подчеркните грамматическую основу первого предложения. 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Выпишите  словосочетания с им. прил. Укажите род и число 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908720"/>
            <a:ext cx="82089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Как определить окончания имен прилагательных?</a:t>
            </a:r>
            <a:endParaRPr lang="ru-RU" sz="3600" b="1" dirty="0">
              <a:solidFill>
                <a:srgbClr val="FF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0763041"/>
              </p:ext>
            </p:extLst>
          </p:nvPr>
        </p:nvGraphicFramePr>
        <p:xfrm>
          <a:off x="755576" y="2109049"/>
          <a:ext cx="7848872" cy="3706167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1962218"/>
                <a:gridCol w="2068284"/>
                <a:gridCol w="1856152"/>
                <a:gridCol w="1962218"/>
              </a:tblGrid>
              <a:tr h="782035">
                <a:tc gridSpan="3"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Единственное число </a:t>
                      </a:r>
                      <a:endParaRPr lang="ru-RU" sz="40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err="1" smtClean="0"/>
                        <a:t>Мн.ч</a:t>
                      </a:r>
                      <a:r>
                        <a:rPr lang="ru-RU" sz="4000" b="1" dirty="0" smtClean="0"/>
                        <a:t>. </a:t>
                      </a:r>
                      <a:endParaRPr lang="ru-RU" sz="4000" b="1" dirty="0"/>
                    </a:p>
                  </a:txBody>
                  <a:tcPr/>
                </a:tc>
              </a:tr>
              <a:tr h="146206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/>
                        <a:t>Ж. р.</a:t>
                      </a:r>
                    </a:p>
                    <a:p>
                      <a:pPr algn="ctr"/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/>
                        <a:t>М. р.</a:t>
                      </a:r>
                    </a:p>
                    <a:p>
                      <a:pPr algn="ctr"/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/>
                        <a:t>С. р</a:t>
                      </a:r>
                    </a:p>
                    <a:p>
                      <a:pPr algn="ctr"/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000" b="1" dirty="0"/>
                    </a:p>
                  </a:txBody>
                  <a:tcPr/>
                </a:tc>
              </a:tr>
              <a:tr h="146206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-</a:t>
                      </a:r>
                      <a:r>
                        <a:rPr lang="ru-RU" sz="4000" b="1" dirty="0" err="1" smtClean="0"/>
                        <a:t>ая</a:t>
                      </a:r>
                      <a:r>
                        <a:rPr lang="ru-RU" sz="4000" b="1" dirty="0" smtClean="0"/>
                        <a:t>, -</a:t>
                      </a:r>
                      <a:r>
                        <a:rPr lang="ru-RU" sz="4000" b="1" dirty="0" err="1" smtClean="0"/>
                        <a:t>яя</a:t>
                      </a:r>
                      <a:r>
                        <a:rPr lang="ru-RU" sz="4000" b="1" dirty="0" smtClean="0"/>
                        <a:t> 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-ой, </a:t>
                      </a:r>
                    </a:p>
                    <a:p>
                      <a:pPr algn="ctr"/>
                      <a:r>
                        <a:rPr lang="ru-RU" sz="4000" b="1" dirty="0" smtClean="0"/>
                        <a:t>-</a:t>
                      </a:r>
                      <a:r>
                        <a:rPr lang="ru-RU" sz="4000" b="1" dirty="0" err="1" smtClean="0"/>
                        <a:t>ый</a:t>
                      </a:r>
                      <a:r>
                        <a:rPr lang="ru-RU" sz="4000" b="1" dirty="0" smtClean="0"/>
                        <a:t>,</a:t>
                      </a:r>
                      <a:r>
                        <a:rPr lang="ru-RU" sz="4000" b="1" baseline="0" dirty="0" smtClean="0"/>
                        <a:t>-</a:t>
                      </a:r>
                      <a:r>
                        <a:rPr lang="ru-RU" sz="4000" b="1" baseline="0" dirty="0" err="1" smtClean="0"/>
                        <a:t>ий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-</a:t>
                      </a:r>
                      <a:r>
                        <a:rPr lang="ru-RU" sz="4000" b="1" dirty="0" err="1" smtClean="0"/>
                        <a:t>ое</a:t>
                      </a:r>
                      <a:r>
                        <a:rPr lang="ru-RU" sz="4000" b="1" dirty="0" smtClean="0"/>
                        <a:t>, -ее 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-</a:t>
                      </a:r>
                      <a:r>
                        <a:rPr lang="ru-RU" sz="4000" b="1" dirty="0" err="1" smtClean="0"/>
                        <a:t>ые</a:t>
                      </a:r>
                      <a:r>
                        <a:rPr lang="ru-RU" sz="4000" b="1" dirty="0" smtClean="0"/>
                        <a:t>,</a:t>
                      </a:r>
                    </a:p>
                    <a:p>
                      <a:pPr algn="ctr"/>
                      <a:r>
                        <a:rPr lang="ru-RU" sz="4000" b="1" dirty="0" smtClean="0"/>
                        <a:t>- </a:t>
                      </a:r>
                      <a:r>
                        <a:rPr lang="ru-RU" sz="4000" b="1" dirty="0" err="1" smtClean="0"/>
                        <a:t>ие</a:t>
                      </a:r>
                      <a:endParaRPr lang="ru-RU" sz="4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7178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1000108"/>
            <a:ext cx="7358114" cy="1500198"/>
          </a:xfrm>
          <a:prstGeom prst="rect">
            <a:avLst/>
          </a:prstGeom>
          <a:solidFill>
            <a:srgbClr val="DC96C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00100" y="1000108"/>
            <a:ext cx="72152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  </a:t>
            </a:r>
            <a:r>
              <a:rPr lang="ru-RU" sz="4800" b="1" dirty="0" smtClean="0"/>
              <a:t> Число имен прилагательных.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24" y="2569768"/>
            <a:ext cx="788953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 Разделите имена прилагательные на две группы. </a:t>
            </a:r>
          </a:p>
          <a:p>
            <a:pPr algn="ctr"/>
            <a:r>
              <a:rPr lang="ru-RU" b="1" dirty="0" smtClean="0"/>
              <a:t>По какому признаку вы это сделаете?</a:t>
            </a:r>
          </a:p>
          <a:p>
            <a:pPr algn="ctr"/>
            <a:r>
              <a:rPr lang="ru-RU" sz="4000" b="1" dirty="0" smtClean="0"/>
              <a:t>Белые, пушистый, весёлая, быстрые, огромная, аккуратные.</a:t>
            </a:r>
          </a:p>
          <a:p>
            <a:pPr algn="ctr"/>
            <a:r>
              <a:rPr lang="ru-RU" sz="3600" b="1" dirty="0" smtClean="0"/>
              <a:t>  </a:t>
            </a:r>
          </a:p>
          <a:p>
            <a:pPr algn="ctr"/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411760" y="5013176"/>
            <a:ext cx="612068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Сформулируйте </a:t>
            </a:r>
          </a:p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тему урока </a:t>
            </a:r>
            <a:endParaRPr lang="ru-RU" sz="4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87624" y="1500174"/>
            <a:ext cx="7242028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 </a:t>
            </a:r>
            <a:r>
              <a:rPr lang="ru-RU" sz="2800" b="1" dirty="0"/>
              <a:t>В</a:t>
            </a:r>
            <a:r>
              <a:rPr lang="ru-RU" sz="2800" b="1" dirty="0" smtClean="0"/>
              <a:t>ыполните задания </a:t>
            </a:r>
            <a:r>
              <a:rPr lang="ru-RU" sz="2800" b="1" dirty="0"/>
              <a:t>в</a:t>
            </a:r>
            <a:r>
              <a:rPr lang="ru-RU" sz="2800" b="1" dirty="0" smtClean="0"/>
              <a:t> упражнении.</a:t>
            </a:r>
          </a:p>
          <a:p>
            <a:pPr algn="ctr"/>
            <a:r>
              <a:rPr lang="ru-RU" sz="2800" b="1" dirty="0" smtClean="0"/>
              <a:t> Пофантазируйте, придумайте начало и конец сказки.</a:t>
            </a:r>
            <a:endParaRPr lang="ru-RU" sz="4400" dirty="0" smtClean="0"/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23419" y="404664"/>
            <a:ext cx="48965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 Упр. 139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56210" y="2636912"/>
            <a:ext cx="77048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Проверка.</a:t>
            </a:r>
          </a:p>
          <a:p>
            <a:pPr algn="ctr"/>
            <a:r>
              <a:rPr lang="ru-RU" sz="4800" b="1" dirty="0" smtClean="0"/>
              <a:t> Белые, красные, фиолетовые, синие голубые, алый.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714356"/>
            <a:ext cx="85725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Закончи фразу</a:t>
            </a:r>
          </a:p>
          <a:p>
            <a:pPr marL="342900" indent="-342900"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Имя  прилагательное во множественном числе  имеет окончания_________________ 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3933056"/>
            <a:ext cx="78488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Имя  прилагательное изменяется </a:t>
            </a:r>
            <a:r>
              <a:rPr lang="ru-RU" sz="4800" b="1" dirty="0" smtClean="0"/>
              <a:t>______________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47664" y="1196752"/>
            <a:ext cx="67687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Словарная работа </a:t>
            </a:r>
            <a:endParaRPr lang="ru-RU" sz="4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83768" y="2924944"/>
            <a:ext cx="41764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</a:rPr>
              <a:t>Гв</a:t>
            </a:r>
            <a:r>
              <a:rPr lang="ru-RU" sz="6000" b="1" u="sng" dirty="0" smtClean="0">
                <a:solidFill>
                  <a:srgbClr val="FF0000"/>
                </a:solidFill>
              </a:rPr>
              <a:t>о</a:t>
            </a:r>
            <a:r>
              <a:rPr lang="ru-RU" sz="6000" b="1" dirty="0" smtClean="0">
                <a:solidFill>
                  <a:srgbClr val="7030A0"/>
                </a:solidFill>
              </a:rPr>
              <a:t>здика 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5" name="Диагональная полоса 4"/>
          <p:cNvSpPr/>
          <p:nvPr/>
        </p:nvSpPr>
        <p:spPr>
          <a:xfrm>
            <a:off x="5148064" y="2780928"/>
            <a:ext cx="216024" cy="36004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4365104"/>
            <a:ext cx="8028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Arial Black" panose="020B0A04020102020204" pitchFamily="34" charset="0"/>
              </a:rPr>
              <a:t>Гв</a:t>
            </a:r>
            <a:r>
              <a:rPr lang="ru-RU" sz="4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</a:t>
            </a:r>
            <a:r>
              <a:rPr lang="ru-RU" sz="4800" dirty="0" smtClean="0">
                <a:latin typeface="Arial Black" panose="020B0A04020102020204" pitchFamily="34" charset="0"/>
              </a:rPr>
              <a:t>здики – гв</a:t>
            </a:r>
            <a:r>
              <a:rPr lang="ru-RU" sz="4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о</a:t>
            </a:r>
            <a:r>
              <a:rPr lang="ru-RU" sz="4800" dirty="0" smtClean="0">
                <a:latin typeface="Arial Black" panose="020B0A04020102020204" pitchFamily="34" charset="0"/>
              </a:rPr>
              <a:t>здики </a:t>
            </a:r>
            <a:endParaRPr lang="ru-RU" sz="4800" dirty="0">
              <a:latin typeface="Arial Black" panose="020B0A04020102020204" pitchFamily="34" charset="0"/>
            </a:endParaRPr>
          </a:p>
        </p:txBody>
      </p:sp>
      <p:sp>
        <p:nvSpPr>
          <p:cNvPr id="7" name="Диагональная полоса 6"/>
          <p:cNvSpPr/>
          <p:nvPr/>
        </p:nvSpPr>
        <p:spPr>
          <a:xfrm>
            <a:off x="6156176" y="4185084"/>
            <a:ext cx="216024" cy="36004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Диагональная полоса 7"/>
          <p:cNvSpPr/>
          <p:nvPr/>
        </p:nvSpPr>
        <p:spPr>
          <a:xfrm>
            <a:off x="3347864" y="4185084"/>
            <a:ext cx="216024" cy="360040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29009"/>
            <a:ext cx="1880231" cy="24174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435" y="1929009"/>
            <a:ext cx="2272435" cy="18179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077" y="5013176"/>
            <a:ext cx="1973925" cy="197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766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0000"/>
      </a:hlink>
      <a:folHlink>
        <a:srgbClr val="FAC08F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</TotalTime>
  <Words>440</Words>
  <Application>Microsoft Office PowerPoint</Application>
  <PresentationFormat>Экран (4:3)</PresentationFormat>
  <Paragraphs>84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Цель урока: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user</cp:lastModifiedBy>
  <cp:revision>37</cp:revision>
  <dcterms:created xsi:type="dcterms:W3CDTF">2013-08-18T07:43:00Z</dcterms:created>
  <dcterms:modified xsi:type="dcterms:W3CDTF">2018-03-04T17:16:13Z</dcterms:modified>
</cp:coreProperties>
</file>