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70" r:id="rId3"/>
    <p:sldId id="271" r:id="rId4"/>
    <p:sldId id="269" r:id="rId5"/>
    <p:sldId id="272" r:id="rId6"/>
    <p:sldId id="256" r:id="rId7"/>
    <p:sldId id="263" r:id="rId8"/>
    <p:sldId id="258" r:id="rId9"/>
    <p:sldId id="267" r:id="rId10"/>
    <p:sldId id="260" r:id="rId11"/>
    <p:sldId id="261" r:id="rId12"/>
    <p:sldId id="262" r:id="rId13"/>
    <p:sldId id="273" r:id="rId14"/>
    <p:sldId id="265" r:id="rId15"/>
    <p:sldId id="275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717" autoAdjust="0"/>
  </p:normalViewPr>
  <p:slideViewPr>
    <p:cSldViewPr>
      <p:cViewPr varScale="1">
        <p:scale>
          <a:sx n="85" d="100"/>
          <a:sy n="85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316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Виртуальная экскурсия</a:t>
            </a:r>
            <a:br>
              <a:rPr lang="ru-RU" sz="2800" dirty="0" smtClean="0"/>
            </a:br>
            <a:r>
              <a:rPr lang="ru-RU" sz="2800" dirty="0" smtClean="0"/>
              <a:t>«Край мой Мучкапский!»</a:t>
            </a:r>
            <a:endParaRPr lang="ru-RU" sz="2800" dirty="0"/>
          </a:p>
        </p:txBody>
      </p:sp>
      <p:pic>
        <p:nvPicPr>
          <p:cNvPr id="4" name="Содержимое 3" descr="DSC_638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81" y="1340772"/>
            <a:ext cx="6804671" cy="4347474"/>
          </a:xfr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33207" y="3332607"/>
          <a:ext cx="6077585" cy="192786"/>
        </p:xfrm>
        <a:graphic>
          <a:graphicData uri="http://schemas.openxmlformats.org/drawingml/2006/table">
            <a:tbl>
              <a:tblPr/>
              <a:tblGrid>
                <a:gridCol w="607758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Педагог дополнительного образования  МБОУ ДО «Дом детского творчества»    Федотова И.А.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512" y="5924841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Педагог дополнительного образования  МБОУ ДО «Дом детского творчества»    Федотова И.А.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7524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Памятник знаменитому русскому поэту Б.Пастернаку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DSC_67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24744"/>
            <a:ext cx="7128792" cy="3960440"/>
          </a:xfrm>
        </p:spPr>
      </p:pic>
      <p:sp>
        <p:nvSpPr>
          <p:cNvPr id="6" name="Прямоугольник 5"/>
          <p:cNvSpPr/>
          <p:nvPr/>
        </p:nvSpPr>
        <p:spPr>
          <a:xfrm>
            <a:off x="3491880" y="5373216"/>
            <a:ext cx="23465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Скульптор З.Церетели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Аллея любви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1600" dirty="0"/>
          </a:p>
        </p:txBody>
      </p:sp>
      <p:pic>
        <p:nvPicPr>
          <p:cNvPr id="4" name="Содержимое 3" descr="P100084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24744"/>
            <a:ext cx="6768752" cy="3888432"/>
          </a:xfrm>
        </p:spPr>
      </p:pic>
      <p:sp>
        <p:nvSpPr>
          <p:cNvPr id="5" name="Прямоугольник 4"/>
          <p:cNvSpPr/>
          <p:nvPr/>
        </p:nvSpPr>
        <p:spPr>
          <a:xfrm>
            <a:off x="3419872" y="5301208"/>
            <a:ext cx="26854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Скульптор З.Церетели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13576" cy="792088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Скульптурная композиция «Семья»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99772" y="5517232"/>
            <a:ext cx="46207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Художник-скульптор А.Рукавишников</a:t>
            </a:r>
            <a:endParaRPr lang="ru-RU" sz="1600" dirty="0"/>
          </a:p>
        </p:txBody>
      </p:sp>
      <p:pic>
        <p:nvPicPr>
          <p:cNvPr id="18433" name="Picture 1" descr="C:\Users\boss_TA\Desktop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056784" cy="381642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116616" y="3501008"/>
            <a:ext cx="792088" cy="257911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Дворец бракосочетания</a:t>
            </a:r>
            <a:endParaRPr lang="ru-RU" sz="2800" dirty="0"/>
          </a:p>
        </p:txBody>
      </p:sp>
      <p:pic>
        <p:nvPicPr>
          <p:cNvPr id="3074" name="Picture 2" descr="\\Fail_server\d\фото_Мучкап\000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124744"/>
            <a:ext cx="8172591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pPr algn="ctr"/>
            <a:r>
              <a:rPr lang="ru-RU" sz="2800" spc="-300" dirty="0" smtClean="0"/>
              <a:t>Сквер Победы</a:t>
            </a:r>
            <a:endParaRPr lang="ru-RU" sz="2800" spc="-300" dirty="0"/>
          </a:p>
        </p:txBody>
      </p:sp>
      <p:pic>
        <p:nvPicPr>
          <p:cNvPr id="4" name="Содержимое 3" descr="DSC_6462-ок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933056"/>
            <a:ext cx="4225412" cy="2834642"/>
          </a:xfrm>
        </p:spPr>
      </p:pic>
      <p:pic>
        <p:nvPicPr>
          <p:cNvPr id="5" name="Содержимое 3" descr="DSC_64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933056"/>
            <a:ext cx="4333934" cy="2808312"/>
          </a:xfrm>
          <a:prstGeom prst="rect">
            <a:avLst/>
          </a:prstGeom>
        </p:spPr>
      </p:pic>
      <p:pic>
        <p:nvPicPr>
          <p:cNvPr id="16385" name="Picture 1" descr="C:\Users\boss_TA\Desktop\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4080644" cy="2713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93016" cy="936104"/>
          </a:xfrm>
        </p:spPr>
        <p:txBody>
          <a:bodyPr/>
          <a:lstStyle/>
          <a:p>
            <a:pPr algn="ctr"/>
            <a:r>
              <a:rPr lang="ru-RU" dirty="0" smtClean="0"/>
              <a:t>калейдоскоп</a:t>
            </a:r>
            <a:endParaRPr lang="ru-RU" dirty="0"/>
          </a:p>
        </p:txBody>
      </p:sp>
      <p:pic>
        <p:nvPicPr>
          <p:cNvPr id="3" name="Picture 2" descr="\\Fail_server\d\КАЛЕЙДОСКОП\0_DDT\DSC_04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356992"/>
            <a:ext cx="4032448" cy="2681149"/>
          </a:xfrm>
          <a:prstGeom prst="rect">
            <a:avLst/>
          </a:prstGeom>
          <a:noFill/>
        </p:spPr>
      </p:pic>
      <p:pic>
        <p:nvPicPr>
          <p:cNvPr id="4" name="Picture 3" descr="\\Fail_server\d\КАЛЕЙДОСКОП\0_DDT\DSC_04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573901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188" y="260648"/>
            <a:ext cx="8209284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 ты мой Мучкапский!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 ты мой Мучкапский! Золотые плесы.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Ивы над Вороной опустили косы.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коне багряном, плащ набросив пестрый,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Скачет резвый август сквозь туман белёсый.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Месяц жаркой жатвы, как не торопиться.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Видишь отливает янтарем пшеница.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и рожь тугая медью золотится,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Пахнет теплым хлебом волнами катится.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Ю.Фролова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Задачи: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7260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- познакомить обучающихся с историей возникновения, культурным наследием, достопримечательностями р.п. Мучкапский;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- развивать познавательную деятельность, интеллектуальный и творческий потенциал учащихся через реализацию полученных знаний во время проведения экскурсии;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- воспитывать у обучающихся чувство патриотизма, бережное отношение к природному и культурному наследию родного края.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738775" cy="5939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2800" spc="-300" dirty="0" smtClean="0"/>
              <a:t>Церковь Покрова Пресвятой Богородицы</a:t>
            </a:r>
            <a:endParaRPr lang="ru-RU" sz="2800" spc="-300" dirty="0"/>
          </a:p>
        </p:txBody>
      </p:sp>
      <p:pic>
        <p:nvPicPr>
          <p:cNvPr id="3" name="Picture 2" descr="C:\Users\boss_TA\Desktop\ZY5G0962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4176464" cy="2782755"/>
          </a:xfrm>
          <a:prstGeom prst="rect">
            <a:avLst/>
          </a:prstGeom>
          <a:noFill/>
        </p:spPr>
      </p:pic>
      <p:pic>
        <p:nvPicPr>
          <p:cNvPr id="1026" name="Picture 2" descr="C:\Users\Ирина\Desktop\фото мучкап презентация\DSC_5852.t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8064" y="1124745"/>
            <a:ext cx="3528391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57592" cy="9087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Храм А. Невского</a:t>
            </a:r>
            <a:endParaRPr lang="ru-RU" sz="2800" dirty="0"/>
          </a:p>
        </p:txBody>
      </p:sp>
      <p:pic>
        <p:nvPicPr>
          <p:cNvPr id="1026" name="Picture 2" descr="G:\DSCF2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340768"/>
            <a:ext cx="432048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Фонтан «Ноев ковчег»</a:t>
            </a:r>
            <a:endParaRPr lang="ru-RU" sz="2800" dirty="0"/>
          </a:p>
        </p:txBody>
      </p:sp>
      <p:pic>
        <p:nvPicPr>
          <p:cNvPr id="4" name="Рисунок 3" descr="DSC_5993-ок.t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27" y="2924944"/>
            <a:ext cx="4595364" cy="3456384"/>
          </a:xfrm>
          <a:prstGeom prst="rect">
            <a:avLst/>
          </a:prstGeom>
        </p:spPr>
      </p:pic>
      <p:pic>
        <p:nvPicPr>
          <p:cNvPr id="24577" name="Picture 1" descr="C:\Users\boss_TA\Desktop\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124745"/>
            <a:ext cx="422099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57592" cy="6480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Памятник великому князю </a:t>
            </a:r>
            <a:br>
              <a:rPr lang="ru-RU" sz="2800" dirty="0" smtClean="0"/>
            </a:br>
            <a:r>
              <a:rPr lang="ru-RU" sz="2800" dirty="0" smtClean="0"/>
              <a:t>А. Невскому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12160" y="6381328"/>
            <a:ext cx="2376264" cy="476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Скульптор З.Церетели</a:t>
            </a:r>
            <a:endParaRPr lang="ru-RU" sz="1600" dirty="0"/>
          </a:p>
        </p:txBody>
      </p:sp>
      <p:pic>
        <p:nvPicPr>
          <p:cNvPr id="23554" name="Picture 2" descr="C:\Users\boss_TA\Desktop\невский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268760"/>
            <a:ext cx="288032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Памятник «Поклонись своей матери»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Памятник  1.bmp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1124744"/>
            <a:ext cx="7056784" cy="3888432"/>
          </a:xfrm>
        </p:spPr>
      </p:pic>
      <p:sp>
        <p:nvSpPr>
          <p:cNvPr id="5" name="Прямоугольник 4"/>
          <p:cNvSpPr/>
          <p:nvPr/>
        </p:nvSpPr>
        <p:spPr>
          <a:xfrm>
            <a:off x="3131840" y="5877272"/>
            <a:ext cx="3117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Скульптор З.Церетели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2800" spc="-300" dirty="0" smtClean="0"/>
              <a:t>Скульптурный  ансамбль  «Журавли» </a:t>
            </a:r>
            <a:endParaRPr lang="ru-RU" sz="2800" spc="-300" dirty="0"/>
          </a:p>
        </p:txBody>
      </p:sp>
      <p:pic>
        <p:nvPicPr>
          <p:cNvPr id="5" name="Содержимое 4" descr="IMG_899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24744"/>
            <a:ext cx="6696744" cy="4032448"/>
          </a:xfrm>
        </p:spPr>
      </p:pic>
      <p:sp>
        <p:nvSpPr>
          <p:cNvPr id="4" name="Прямоугольник 3"/>
          <p:cNvSpPr/>
          <p:nvPr/>
        </p:nvSpPr>
        <p:spPr>
          <a:xfrm>
            <a:off x="3635896" y="5589240"/>
            <a:ext cx="3168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Скульптор З.Церетели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242</TotalTime>
  <Words>204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Виртуальная экскурсия «Край мой Мучкапский!»</vt:lpstr>
      <vt:lpstr>Задачи:</vt:lpstr>
      <vt:lpstr>Презентация PowerPoint</vt:lpstr>
      <vt:lpstr>Церковь Покрова Пресвятой Богородицы</vt:lpstr>
      <vt:lpstr>Храм А. Невского</vt:lpstr>
      <vt:lpstr> Фонтан «Ноев ковчег»</vt:lpstr>
      <vt:lpstr>Памятник великому князю  А. Невскому</vt:lpstr>
      <vt:lpstr>Памятник «Поклонись своей матери» </vt:lpstr>
      <vt:lpstr>Скульптурный  ансамбль  «Журавли» </vt:lpstr>
      <vt:lpstr>Памятник знаменитому русскому поэту Б.Пастернаку  </vt:lpstr>
      <vt:lpstr>Аллея любви </vt:lpstr>
      <vt:lpstr>Скульптурная композиция «Семья»</vt:lpstr>
      <vt:lpstr>Дворец бракосочетания</vt:lpstr>
      <vt:lpstr>Сквер Победы</vt:lpstr>
      <vt:lpstr>калейдоскоп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59</cp:revision>
  <dcterms:created xsi:type="dcterms:W3CDTF">2015-11-30T13:28:08Z</dcterms:created>
  <dcterms:modified xsi:type="dcterms:W3CDTF">2018-04-07T11:09:08Z</dcterms:modified>
</cp:coreProperties>
</file>