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9" r:id="rId4"/>
    <p:sldId id="261" r:id="rId5"/>
    <p:sldId id="258" r:id="rId6"/>
    <p:sldId id="262" r:id="rId7"/>
    <p:sldId id="260"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viewProps" Target="viewProps.xml" /><Relationship Id="rId5" Type="http://schemas.openxmlformats.org/officeDocument/2006/relationships/slide" Target="slides/slide4.xml" /><Relationship Id="rId10"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notesMaster" Target="notesMasters/notesMaster1.xml" /><Relationship Id="rId14" Type="http://schemas.microsoft.com/office/2016/11/relationships/changesInfo" Target="changesInfos/changesInfo1.xml"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natleo@mail.ru" userId="93320883bd3fdb21" providerId="LiveId" clId="{E962292E-091C-BD4A-B946-5A2481026C32}"/>
    <pc:docChg chg="custSel addSld delSld modSld sldOrd">
      <pc:chgData name="karnatleo@mail.ru" userId="93320883bd3fdb21" providerId="LiveId" clId="{E962292E-091C-BD4A-B946-5A2481026C32}" dt="2018-03-20T17:47:01.021" v="802" actId="1076"/>
      <pc:docMkLst>
        <pc:docMk/>
      </pc:docMkLst>
      <pc:sldChg chg="addSp delSp modSp">
        <pc:chgData name="karnatleo@mail.ru" userId="93320883bd3fdb21" providerId="LiveId" clId="{E962292E-091C-BD4A-B946-5A2481026C32}" dt="2018-03-20T17:01:24.554" v="627" actId="22"/>
        <pc:sldMkLst>
          <pc:docMk/>
          <pc:sldMk cId="3493888473" sldId="256"/>
        </pc:sldMkLst>
        <pc:spChg chg="del mod">
          <ac:chgData name="karnatleo@mail.ru" userId="93320883bd3fdb21" providerId="LiveId" clId="{E962292E-091C-BD4A-B946-5A2481026C32}" dt="2018-03-20T17:01:20.581" v="626" actId="478"/>
          <ac:spMkLst>
            <pc:docMk/>
            <pc:sldMk cId="3493888473" sldId="256"/>
            <ac:spMk id="2" creationId="{B593CACF-64D0-2344-ACE5-0006546879EE}"/>
          </ac:spMkLst>
        </pc:spChg>
        <pc:spChg chg="mod">
          <ac:chgData name="karnatleo@mail.ru" userId="93320883bd3fdb21" providerId="LiveId" clId="{E962292E-091C-BD4A-B946-5A2481026C32}" dt="2018-03-20T16:46:49.607" v="156" actId="20577"/>
          <ac:spMkLst>
            <pc:docMk/>
            <pc:sldMk cId="3493888473" sldId="256"/>
            <ac:spMk id="3" creationId="{9F647415-F51B-0649-B1AF-6A43846A096C}"/>
          </ac:spMkLst>
        </pc:spChg>
        <pc:spChg chg="add mod">
          <ac:chgData name="karnatleo@mail.ru" userId="93320883bd3fdb21" providerId="LiveId" clId="{E962292E-091C-BD4A-B946-5A2481026C32}" dt="2018-03-20T17:01:24.554" v="627" actId="22"/>
          <ac:spMkLst>
            <pc:docMk/>
            <pc:sldMk cId="3493888473" sldId="256"/>
            <ac:spMk id="5" creationId="{CF408070-79BB-F54B-9E81-496B41C7CE1F}"/>
          </ac:spMkLst>
        </pc:spChg>
      </pc:sldChg>
      <pc:sldChg chg="addSp delSp modSp new modNotesTx">
        <pc:chgData name="karnatleo@mail.ru" userId="93320883bd3fdb21" providerId="LiveId" clId="{E962292E-091C-BD4A-B946-5A2481026C32}" dt="2018-03-20T17:05:36.467" v="725" actId="22"/>
        <pc:sldMkLst>
          <pc:docMk/>
          <pc:sldMk cId="2200417243" sldId="257"/>
        </pc:sldMkLst>
        <pc:spChg chg="mod">
          <ac:chgData name="karnatleo@mail.ru" userId="93320883bd3fdb21" providerId="LiveId" clId="{E962292E-091C-BD4A-B946-5A2481026C32}" dt="2018-03-20T17:03:10.470" v="677" actId="20577"/>
          <ac:spMkLst>
            <pc:docMk/>
            <pc:sldMk cId="2200417243" sldId="257"/>
            <ac:spMk id="2" creationId="{DDD315AD-EFFA-BA43-BEAC-52B68F5699DD}"/>
          </ac:spMkLst>
        </pc:spChg>
        <pc:spChg chg="del mod">
          <ac:chgData name="karnatleo@mail.ru" userId="93320883bd3fdb21" providerId="LiveId" clId="{E962292E-091C-BD4A-B946-5A2481026C32}" dt="2018-03-20T17:05:30.063" v="724" actId="478"/>
          <ac:spMkLst>
            <pc:docMk/>
            <pc:sldMk cId="2200417243" sldId="257"/>
            <ac:spMk id="3" creationId="{FD0E7B93-7351-FB47-A50A-4E876D9DE1CE}"/>
          </ac:spMkLst>
        </pc:spChg>
        <pc:spChg chg="add mod">
          <ac:chgData name="karnatleo@mail.ru" userId="93320883bd3fdb21" providerId="LiveId" clId="{E962292E-091C-BD4A-B946-5A2481026C32}" dt="2018-03-20T17:05:36.467" v="725" actId="22"/>
          <ac:spMkLst>
            <pc:docMk/>
            <pc:sldMk cId="2200417243" sldId="257"/>
            <ac:spMk id="5" creationId="{E779DCBB-350F-B144-8431-CC57386DB9A4}"/>
          </ac:spMkLst>
        </pc:spChg>
      </pc:sldChg>
      <pc:sldChg chg="addSp delSp modSp new">
        <pc:chgData name="karnatleo@mail.ru" userId="93320883bd3fdb21" providerId="LiveId" clId="{E962292E-091C-BD4A-B946-5A2481026C32}" dt="2018-03-20T17:07:58.250" v="768" actId="22"/>
        <pc:sldMkLst>
          <pc:docMk/>
          <pc:sldMk cId="3990955870" sldId="258"/>
        </pc:sldMkLst>
        <pc:spChg chg="del mod">
          <ac:chgData name="karnatleo@mail.ru" userId="93320883bd3fdb21" providerId="LiveId" clId="{E962292E-091C-BD4A-B946-5A2481026C32}" dt="2018-03-20T16:54:12.748" v="499" actId="478"/>
          <ac:spMkLst>
            <pc:docMk/>
            <pc:sldMk cId="3990955870" sldId="258"/>
            <ac:spMk id="2" creationId="{B2C31343-8FF6-E440-A5D5-F5780DCA02CB}"/>
          </ac:spMkLst>
        </pc:spChg>
        <pc:spChg chg="del mod">
          <ac:chgData name="karnatleo@mail.ru" userId="93320883bd3fdb21" providerId="LiveId" clId="{E962292E-091C-BD4A-B946-5A2481026C32}" dt="2018-03-20T17:07:40.356" v="767" actId="478"/>
          <ac:spMkLst>
            <pc:docMk/>
            <pc:sldMk cId="3990955870" sldId="258"/>
            <ac:spMk id="3" creationId="{AFAD92B1-14D9-DA49-BF79-657C94C0DD32}"/>
          </ac:spMkLst>
        </pc:spChg>
        <pc:spChg chg="add mod">
          <ac:chgData name="karnatleo@mail.ru" userId="93320883bd3fdb21" providerId="LiveId" clId="{E962292E-091C-BD4A-B946-5A2481026C32}" dt="2018-03-20T17:04:36.227" v="722" actId="20577"/>
          <ac:spMkLst>
            <pc:docMk/>
            <pc:sldMk cId="3990955870" sldId="258"/>
            <ac:spMk id="5" creationId="{40DF1456-963B-634D-AFC6-90E25C1A6448}"/>
          </ac:spMkLst>
        </pc:spChg>
        <pc:spChg chg="add mod">
          <ac:chgData name="karnatleo@mail.ru" userId="93320883bd3fdb21" providerId="LiveId" clId="{E962292E-091C-BD4A-B946-5A2481026C32}" dt="2018-03-20T17:07:58.250" v="768" actId="22"/>
          <ac:spMkLst>
            <pc:docMk/>
            <pc:sldMk cId="3990955870" sldId="258"/>
            <ac:spMk id="7" creationId="{98BB6A58-E72D-8547-99A6-070423EA150B}"/>
          </ac:spMkLst>
        </pc:spChg>
      </pc:sldChg>
      <pc:sldChg chg="modSp new del">
        <pc:chgData name="karnatleo@mail.ru" userId="93320883bd3fdb21" providerId="LiveId" clId="{E962292E-091C-BD4A-B946-5A2481026C32}" dt="2018-03-20T17:40:59.675" v="771" actId="2696"/>
        <pc:sldMkLst>
          <pc:docMk/>
          <pc:sldMk cId="808463117" sldId="259"/>
        </pc:sldMkLst>
        <pc:spChg chg="mod">
          <ac:chgData name="karnatleo@mail.ru" userId="93320883bd3fdb21" providerId="LiveId" clId="{E962292E-091C-BD4A-B946-5A2481026C32}" dt="2018-03-20T17:40:23.478" v="770" actId="22"/>
          <ac:spMkLst>
            <pc:docMk/>
            <pc:sldMk cId="808463117" sldId="259"/>
            <ac:spMk id="3" creationId="{4B6B6AB9-EE1E-D84F-8378-707EA78A8A0F}"/>
          </ac:spMkLst>
        </pc:spChg>
      </pc:sldChg>
      <pc:sldChg chg="addSp delSp modSp new">
        <pc:chgData name="karnatleo@mail.ru" userId="93320883bd3fdb21" providerId="LiveId" clId="{E962292E-091C-BD4A-B946-5A2481026C32}" dt="2018-03-20T17:43:28.639" v="782" actId="14100"/>
        <pc:sldMkLst>
          <pc:docMk/>
          <pc:sldMk cId="2967262059" sldId="259"/>
        </pc:sldMkLst>
        <pc:spChg chg="del">
          <ac:chgData name="karnatleo@mail.ru" userId="93320883bd3fdb21" providerId="LiveId" clId="{E962292E-091C-BD4A-B946-5A2481026C32}" dt="2018-03-20T17:43:18.189" v="778" actId="931"/>
          <ac:spMkLst>
            <pc:docMk/>
            <pc:sldMk cId="2967262059" sldId="259"/>
            <ac:spMk id="3" creationId="{73B416F4-CCC0-7A47-875E-1DCD1DF49E76}"/>
          </ac:spMkLst>
        </pc:spChg>
        <pc:spChg chg="add del mod">
          <ac:chgData name="karnatleo@mail.ru" userId="93320883bd3fdb21" providerId="LiveId" clId="{E962292E-091C-BD4A-B946-5A2481026C32}" dt="2018-03-20T17:41:33.687" v="777" actId="478"/>
          <ac:spMkLst>
            <pc:docMk/>
            <pc:sldMk cId="2967262059" sldId="259"/>
            <ac:spMk id="5" creationId="{1A86A813-2F02-1943-AE57-A1642CF7A0B9}"/>
          </ac:spMkLst>
        </pc:spChg>
        <pc:picChg chg="add mod ord">
          <ac:chgData name="karnatleo@mail.ru" userId="93320883bd3fdb21" providerId="LiveId" clId="{E962292E-091C-BD4A-B946-5A2481026C32}" dt="2018-03-20T17:43:28.639" v="782" actId="14100"/>
          <ac:picMkLst>
            <pc:docMk/>
            <pc:sldMk cId="2967262059" sldId="259"/>
            <ac:picMk id="6" creationId="{1392EA8C-7CEC-BA46-A97E-DCB3070B8166}"/>
          </ac:picMkLst>
        </pc:picChg>
      </pc:sldChg>
      <pc:sldChg chg="new del">
        <pc:chgData name="karnatleo@mail.ru" userId="93320883bd3fdb21" providerId="LiveId" clId="{E962292E-091C-BD4A-B946-5A2481026C32}" dt="2018-03-20T17:41:03.690" v="773" actId="2696"/>
        <pc:sldMkLst>
          <pc:docMk/>
          <pc:sldMk cId="3512630481" sldId="259"/>
        </pc:sldMkLst>
      </pc:sldChg>
      <pc:sldChg chg="addSp delSp modSp new">
        <pc:chgData name="karnatleo@mail.ru" userId="93320883bd3fdb21" providerId="LiveId" clId="{E962292E-091C-BD4A-B946-5A2481026C32}" dt="2018-03-20T17:46:23.293" v="796" actId="14100"/>
        <pc:sldMkLst>
          <pc:docMk/>
          <pc:sldMk cId="2445998223" sldId="260"/>
        </pc:sldMkLst>
        <pc:spChg chg="del">
          <ac:chgData name="karnatleo@mail.ru" userId="93320883bd3fdb21" providerId="LiveId" clId="{E962292E-091C-BD4A-B946-5A2481026C32}" dt="2018-03-20T17:46:11.425" v="792" actId="931"/>
          <ac:spMkLst>
            <pc:docMk/>
            <pc:sldMk cId="2445998223" sldId="260"/>
            <ac:spMk id="3" creationId="{06A179E5-E12E-CF49-A0F0-567B067A7589}"/>
          </ac:spMkLst>
        </pc:spChg>
        <pc:picChg chg="add mod ord">
          <ac:chgData name="karnatleo@mail.ru" userId="93320883bd3fdb21" providerId="LiveId" clId="{E962292E-091C-BD4A-B946-5A2481026C32}" dt="2018-03-20T17:46:23.293" v="796" actId="14100"/>
          <ac:picMkLst>
            <pc:docMk/>
            <pc:sldMk cId="2445998223" sldId="260"/>
            <ac:picMk id="4" creationId="{3359D526-F96F-AD47-A16F-12E0EC4FA9A3}"/>
          </ac:picMkLst>
        </pc:picChg>
      </pc:sldChg>
      <pc:sldChg chg="addSp delSp modSp new">
        <pc:chgData name="karnatleo@mail.ru" userId="93320883bd3fdb21" providerId="LiveId" clId="{E962292E-091C-BD4A-B946-5A2481026C32}" dt="2018-03-20T17:45:49.970" v="790" actId="14100"/>
        <pc:sldMkLst>
          <pc:docMk/>
          <pc:sldMk cId="2414455104" sldId="261"/>
        </pc:sldMkLst>
        <pc:spChg chg="del">
          <ac:chgData name="karnatleo@mail.ru" userId="93320883bd3fdb21" providerId="LiveId" clId="{E962292E-091C-BD4A-B946-5A2481026C32}" dt="2018-03-20T17:45:34.738" v="785" actId="931"/>
          <ac:spMkLst>
            <pc:docMk/>
            <pc:sldMk cId="2414455104" sldId="261"/>
            <ac:spMk id="3" creationId="{14233FFC-0EBE-0A4E-BC5F-68A80968E1E8}"/>
          </ac:spMkLst>
        </pc:spChg>
        <pc:picChg chg="add mod ord">
          <ac:chgData name="karnatleo@mail.ru" userId="93320883bd3fdb21" providerId="LiveId" clId="{E962292E-091C-BD4A-B946-5A2481026C32}" dt="2018-03-20T17:45:49.970" v="790" actId="14100"/>
          <ac:picMkLst>
            <pc:docMk/>
            <pc:sldMk cId="2414455104" sldId="261"/>
            <ac:picMk id="4" creationId="{56ACBEC8-2F5D-B34F-9E7E-CD2E31F6E852}"/>
          </ac:picMkLst>
        </pc:picChg>
      </pc:sldChg>
      <pc:sldChg chg="addSp delSp modSp new ord">
        <pc:chgData name="karnatleo@mail.ru" userId="93320883bd3fdb21" providerId="LiveId" clId="{E962292E-091C-BD4A-B946-5A2481026C32}" dt="2018-03-20T17:47:01.021" v="802" actId="1076"/>
        <pc:sldMkLst>
          <pc:docMk/>
          <pc:sldMk cId="1866569488" sldId="262"/>
        </pc:sldMkLst>
        <pc:spChg chg="del">
          <ac:chgData name="karnatleo@mail.ru" userId="93320883bd3fdb21" providerId="LiveId" clId="{E962292E-091C-BD4A-B946-5A2481026C32}" dt="2018-03-20T17:46:42.618" v="797" actId="931"/>
          <ac:spMkLst>
            <pc:docMk/>
            <pc:sldMk cId="1866569488" sldId="262"/>
            <ac:spMk id="3" creationId="{B3F3097E-BC1A-3A4D-93D1-053BD9C085CD}"/>
          </ac:spMkLst>
        </pc:spChg>
        <pc:picChg chg="add mod ord">
          <ac:chgData name="karnatleo@mail.ru" userId="93320883bd3fdb21" providerId="LiveId" clId="{E962292E-091C-BD4A-B946-5A2481026C32}" dt="2018-03-20T17:46:54.574" v="801" actId="14100"/>
          <ac:picMkLst>
            <pc:docMk/>
            <pc:sldMk cId="1866569488" sldId="262"/>
            <ac:picMk id="4" creationId="{E7427313-DE96-C04A-988C-B1C822307D2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D6938-CFF5-1D42-AED3-6CBE9310CD2E}" type="datetimeFigureOut">
              <a:rPr lang="ru-RU" smtClean="0"/>
              <a:t>20.03.2018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2F5FA6-A8FF-B045-AB54-5D510896B4A6}" type="slidenum">
              <a:rPr lang="ru-RU" smtClean="0"/>
              <a:t>‹#›</a:t>
            </a:fld>
            <a:endParaRPr lang="ru-RU"/>
          </a:p>
        </p:txBody>
      </p:sp>
    </p:spTree>
    <p:extLst>
      <p:ext uri="{BB962C8B-B14F-4D97-AF65-F5344CB8AC3E}">
        <p14:creationId xmlns:p14="http://schemas.microsoft.com/office/powerpoint/2010/main" val="3557693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a:t>Первое животное – крокодил.</a:t>
            </a:r>
            <a:endParaRPr lang="ru-RU"/>
          </a:p>
        </p:txBody>
      </p:sp>
      <p:sp>
        <p:nvSpPr>
          <p:cNvPr id="4" name="Номер слайда 3"/>
          <p:cNvSpPr>
            <a:spLocks noGrp="1"/>
          </p:cNvSpPr>
          <p:nvPr>
            <p:ph type="sldNum" sz="quarter" idx="10"/>
          </p:nvPr>
        </p:nvSpPr>
        <p:spPr/>
        <p:txBody>
          <a:bodyPr/>
          <a:lstStyle/>
          <a:p>
            <a:fld id="{5E2F5FA6-A8FF-B045-AB54-5D510896B4A6}" type="slidenum">
              <a:rPr lang="ru-RU" smtClean="0"/>
              <a:t>2</a:t>
            </a:fld>
            <a:endParaRPr lang="ru-RU"/>
          </a:p>
        </p:txBody>
      </p:sp>
    </p:spTree>
    <p:extLst>
      <p:ext uri="{BB962C8B-B14F-4D97-AF65-F5344CB8AC3E}">
        <p14:creationId xmlns:p14="http://schemas.microsoft.com/office/powerpoint/2010/main" val="1347666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00BD0D-12D0-CA4C-8834-3D59C7A5D22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314BA77-9911-1F43-B4F2-3B26DAA577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973BA5D-9A91-6946-A6C9-C5C13C192B4E}"/>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D1CC1978-97B6-A949-8E6E-699FE177464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4E1975F-D020-244A-B45F-B4D51AE5323F}"/>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2281352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4C6B09-0BD4-2340-BD40-084E9DC5D55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6F540F3-C819-634F-964C-7D689D51186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4307528-6646-F049-BCA1-6710D04F98AD}"/>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E2D2ED7B-A64E-E74A-935B-3776962AF8C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646E079-6FC5-714C-939E-A18D0FA4AC6D}"/>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72490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537AE3E-34DB-6143-A3CF-9E686F63A98D}"/>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702DB2B5-D420-2F41-A731-3449D1C7A47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5B3036F-5DBA-684B-AA79-E6C13730C440}"/>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E25856E3-1C9F-9B4C-A79C-2A535380452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BB6CF04-6500-1B46-B4CC-9A4E0AF361FB}"/>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722748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89A5A3-4AE4-8841-B850-47E4062BA9F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A79E2E9-1889-2A4E-BDCC-22F1602586C7}"/>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65E8E54-E62E-7E4A-9CF5-1FC623CBB7FE}"/>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1CB93D95-BCF7-1A4C-B8DB-5154332A266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117D346-8C2D-1B46-95D0-02CEE7D86696}"/>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138784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26CD1B0-A27B-A742-A0E4-1FF77476D65F}"/>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D7A1718-962C-FE49-94CC-1A675455D7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DB7CBB3-B921-5245-A76B-CED99FBC9D89}"/>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FF02E865-7FBD-C747-BD0B-372E285D820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DEEA56F-78A0-A24D-88A8-3FE679B8E029}"/>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2769603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72B103-D5F5-FA46-9627-C129324EB06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6AC93C9-44BD-EB4B-896D-B771CFCB1D62}"/>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C3433AF-DEAA-5B49-91D7-BF1F5C45E02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C04A7F47-FC56-2441-B799-53642298362D}"/>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6" name="Нижний колонтитул 5">
            <a:extLst>
              <a:ext uri="{FF2B5EF4-FFF2-40B4-BE49-F238E27FC236}">
                <a16:creationId xmlns:a16="http://schemas.microsoft.com/office/drawing/2014/main" id="{0843318C-BEFA-4043-8320-E6DC871A535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031C373-546F-0749-A888-18E6E616ADB1}"/>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1776759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3F8228-64DD-1F4F-966E-E1A7131462FF}"/>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1F26B0C-E4FA-8A45-AAC6-2D25EBB57D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0EDDBB5-E852-EE48-80C6-28A44EEEE8E2}"/>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855C499-CB20-6940-8F86-39E13B4F29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F115235-E643-5146-B892-C21BD41FE71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7CF686B-E8D0-2048-9827-241CEA85DED3}"/>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8" name="Нижний колонтитул 7">
            <a:extLst>
              <a:ext uri="{FF2B5EF4-FFF2-40B4-BE49-F238E27FC236}">
                <a16:creationId xmlns:a16="http://schemas.microsoft.com/office/drawing/2014/main" id="{9AB269D1-09AE-684E-8877-83156C8F95F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20EA3CF-574E-5B48-8BDB-1771CE753E76}"/>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1168044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3C7063-E872-C84F-824C-90F7403468A7}"/>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6221A04-6828-CF47-AF4B-6F847F0AB8F5}"/>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4" name="Нижний колонтитул 3">
            <a:extLst>
              <a:ext uri="{FF2B5EF4-FFF2-40B4-BE49-F238E27FC236}">
                <a16:creationId xmlns:a16="http://schemas.microsoft.com/office/drawing/2014/main" id="{61F5148F-A242-5147-AAC4-C1146932321D}"/>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F052E8E9-20E1-C440-A8FF-2E3669B1654E}"/>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3220036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DD7262AC-E438-6F44-9B63-074B32813B0B}"/>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3" name="Нижний колонтитул 2">
            <a:extLst>
              <a:ext uri="{FF2B5EF4-FFF2-40B4-BE49-F238E27FC236}">
                <a16:creationId xmlns:a16="http://schemas.microsoft.com/office/drawing/2014/main" id="{3FD2F80F-DBAD-A74C-8921-0DAE0F18782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D981D16-35A3-9F4C-AB29-F20F527B78B0}"/>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292721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2C51A5-C0B1-FB47-8C85-A87CAE17825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A532B05B-B7C1-0B48-8E22-C517D5269D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0C4A0F73-0AEA-6441-B322-4485D6793A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3F0CAA8-89F9-9843-92D7-DDC5D4DA23C8}"/>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6" name="Нижний колонтитул 5">
            <a:extLst>
              <a:ext uri="{FF2B5EF4-FFF2-40B4-BE49-F238E27FC236}">
                <a16:creationId xmlns:a16="http://schemas.microsoft.com/office/drawing/2014/main" id="{76331C6B-0686-5041-B380-1A377909AD7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417429C-8CD8-1549-9304-4D76738B426A}"/>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968009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34B41D-BF37-3241-8FFE-BE61A8D6471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8C2D5104-2AF3-A847-8D07-70763221ED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C43DE7D9-F591-9C46-9D59-2AC2DB0527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88FC649-20C9-A046-8EB6-5EB64B47A1F2}"/>
              </a:ext>
            </a:extLst>
          </p:cNvPr>
          <p:cNvSpPr>
            <a:spLocks noGrp="1"/>
          </p:cNvSpPr>
          <p:nvPr>
            <p:ph type="dt" sz="half" idx="10"/>
          </p:nvPr>
        </p:nvSpPr>
        <p:spPr/>
        <p:txBody>
          <a:bodyPr/>
          <a:lstStyle/>
          <a:p>
            <a:fld id="{61FA76A2-C203-C64F-BFC3-D6B73BFF8369}" type="datetimeFigureOut">
              <a:rPr lang="ru-RU" smtClean="0"/>
              <a:t>20.03.2018</a:t>
            </a:fld>
            <a:endParaRPr lang="ru-RU"/>
          </a:p>
        </p:txBody>
      </p:sp>
      <p:sp>
        <p:nvSpPr>
          <p:cNvPr id="6" name="Нижний колонтитул 5">
            <a:extLst>
              <a:ext uri="{FF2B5EF4-FFF2-40B4-BE49-F238E27FC236}">
                <a16:creationId xmlns:a16="http://schemas.microsoft.com/office/drawing/2014/main" id="{B9ADAA1E-7B29-8143-94CD-EFE1C6B0506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1E444FE-7D03-C84C-9DDE-7203E8C02193}"/>
              </a:ext>
            </a:extLst>
          </p:cNvPr>
          <p:cNvSpPr>
            <a:spLocks noGrp="1"/>
          </p:cNvSpPr>
          <p:nvPr>
            <p:ph type="sldNum" sz="quarter" idx="12"/>
          </p:nvPr>
        </p:nvSpPr>
        <p:spPr/>
        <p:txBody>
          <a:bodyPr/>
          <a:lstStyle/>
          <a:p>
            <a:fld id="{75C090F8-087D-7947-9D97-AD09F10CD4E9}" type="slidenum">
              <a:rPr lang="ru-RU" smtClean="0"/>
              <a:t>‹#›</a:t>
            </a:fld>
            <a:endParaRPr lang="ru-RU"/>
          </a:p>
        </p:txBody>
      </p:sp>
    </p:spTree>
    <p:extLst>
      <p:ext uri="{BB962C8B-B14F-4D97-AF65-F5344CB8AC3E}">
        <p14:creationId xmlns:p14="http://schemas.microsoft.com/office/powerpoint/2010/main" val="88209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80F143-EEEF-D742-8DC9-CF1AB02C5C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18B02355-C100-2A4C-A7FD-0221FDE3A6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A486762-C0CE-5B4D-929B-8D3A754320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A76A2-C203-C64F-BFC3-D6B73BFF8369}" type="datetimeFigureOut">
              <a:rPr lang="ru-RU" smtClean="0"/>
              <a:t>20.03.2018</a:t>
            </a:fld>
            <a:endParaRPr lang="ru-RU"/>
          </a:p>
        </p:txBody>
      </p:sp>
      <p:sp>
        <p:nvSpPr>
          <p:cNvPr id="5" name="Нижний колонтитул 4">
            <a:extLst>
              <a:ext uri="{FF2B5EF4-FFF2-40B4-BE49-F238E27FC236}">
                <a16:creationId xmlns:a16="http://schemas.microsoft.com/office/drawing/2014/main" id="{921B9176-13BA-2E44-A5F0-168A4867EC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D09AAF9-B10B-114E-9761-F5635E7450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C090F8-087D-7947-9D97-AD09F10CD4E9}" type="slidenum">
              <a:rPr lang="ru-RU" smtClean="0"/>
              <a:t>‹#›</a:t>
            </a:fld>
            <a:endParaRPr lang="ru-RU"/>
          </a:p>
        </p:txBody>
      </p:sp>
    </p:spTree>
    <p:extLst>
      <p:ext uri="{BB962C8B-B14F-4D97-AF65-F5344CB8AC3E}">
        <p14:creationId xmlns:p14="http://schemas.microsoft.com/office/powerpoint/2010/main" val="2848206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9F647415-F51B-0649-B1AF-6A43846A096C}"/>
              </a:ext>
            </a:extLst>
          </p:cNvPr>
          <p:cNvSpPr>
            <a:spLocks noGrp="1"/>
          </p:cNvSpPr>
          <p:nvPr>
            <p:ph type="subTitle" idx="1"/>
          </p:nvPr>
        </p:nvSpPr>
        <p:spPr/>
        <p:txBody>
          <a:bodyPr/>
          <a:lstStyle/>
          <a:p>
            <a:r>
              <a:rPr lang="en-US"/>
              <a:t>Презентация про место обитания животных на урок Английского Языка Карпачева Александра.</a:t>
            </a:r>
            <a:endParaRPr lang="ru-RU"/>
          </a:p>
        </p:txBody>
      </p:sp>
      <p:sp>
        <p:nvSpPr>
          <p:cNvPr id="5" name="Заголовок 4">
            <a:extLst>
              <a:ext uri="{FF2B5EF4-FFF2-40B4-BE49-F238E27FC236}">
                <a16:creationId xmlns:a16="http://schemas.microsoft.com/office/drawing/2014/main" id="{CF408070-79BB-F54B-9E81-496B41C7CE1F}"/>
              </a:ext>
            </a:extLst>
          </p:cNvPr>
          <p:cNvSpPr>
            <a:spLocks noGrp="1"/>
          </p:cNvSpPr>
          <p:nvPr>
            <p:ph type="ctrTitle"/>
          </p:nvPr>
        </p:nvSpPr>
        <p:spPr/>
        <p:txBody>
          <a:bodyPr/>
          <a:lstStyle/>
          <a:p>
            <a:r>
              <a:rPr lang="af-ZA"/>
              <a:t>Where live…</a:t>
            </a:r>
            <a:endParaRPr lang="ru-RU"/>
          </a:p>
        </p:txBody>
      </p:sp>
    </p:spTree>
    <p:extLst>
      <p:ext uri="{BB962C8B-B14F-4D97-AF65-F5344CB8AC3E}">
        <p14:creationId xmlns:p14="http://schemas.microsoft.com/office/powerpoint/2010/main" val="3493888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D315AD-EFFA-BA43-BEAC-52B68F5699DD}"/>
              </a:ext>
            </a:extLst>
          </p:cNvPr>
          <p:cNvSpPr>
            <a:spLocks noGrp="1"/>
          </p:cNvSpPr>
          <p:nvPr>
            <p:ph type="title"/>
          </p:nvPr>
        </p:nvSpPr>
        <p:spPr>
          <a:xfrm>
            <a:off x="838200" y="463636"/>
            <a:ext cx="10515600" cy="1325563"/>
          </a:xfrm>
        </p:spPr>
        <p:txBody>
          <a:bodyPr/>
          <a:lstStyle/>
          <a:p>
            <a:pPr algn="ctr"/>
            <a:r>
              <a:rPr lang="en-US">
                <a:solidFill>
                  <a:schemeClr val="accent6">
                    <a:lumMod val="75000"/>
                  </a:schemeClr>
                </a:solidFill>
              </a:rPr>
              <a:t>Where live… 🐊 Crocodiles?</a:t>
            </a:r>
            <a:endParaRPr lang="ru-RU"/>
          </a:p>
        </p:txBody>
      </p:sp>
      <p:sp>
        <p:nvSpPr>
          <p:cNvPr id="5" name="Объект 4">
            <a:extLst>
              <a:ext uri="{FF2B5EF4-FFF2-40B4-BE49-F238E27FC236}">
                <a16:creationId xmlns:a16="http://schemas.microsoft.com/office/drawing/2014/main" id="{E779DCBB-350F-B144-8431-CC57386DB9A4}"/>
              </a:ext>
            </a:extLst>
          </p:cNvPr>
          <p:cNvSpPr>
            <a:spLocks noGrp="1"/>
          </p:cNvSpPr>
          <p:nvPr>
            <p:ph idx="1"/>
          </p:nvPr>
        </p:nvSpPr>
        <p:spPr/>
        <p:txBody>
          <a:bodyPr/>
          <a:lstStyle/>
          <a:p>
            <a:r>
              <a:rPr lang="af-ZA"/>
              <a:t>Crocodiles live in almost all countries with warm and humid climate of the tropics. Crocodiles inhabit our planet for 250 million years. They survived the dinosaurs and other ancient animals, as it has managed to adapt to the changing conditions of life. The evolution of these reptiles has led to the fact that they have become large amphibious predators. Scary and at the same time attracts the attention of a crocodile</a:t>
            </a:r>
            <a:endParaRPr lang="ru-RU"/>
          </a:p>
        </p:txBody>
      </p:sp>
    </p:spTree>
    <p:extLst>
      <p:ext uri="{BB962C8B-B14F-4D97-AF65-F5344CB8AC3E}">
        <p14:creationId xmlns:p14="http://schemas.microsoft.com/office/powerpoint/2010/main" val="2200417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C17291-180A-6A4A-AE5B-DA8CC88E7D72}"/>
              </a:ext>
            </a:extLst>
          </p:cNvPr>
          <p:cNvSpPr>
            <a:spLocks noGrp="1"/>
          </p:cNvSpPr>
          <p:nvPr>
            <p:ph type="title"/>
          </p:nvPr>
        </p:nvSpPr>
        <p:spPr/>
        <p:txBody>
          <a:bodyPr/>
          <a:lstStyle/>
          <a:p>
            <a:endParaRPr lang="ru-RU"/>
          </a:p>
        </p:txBody>
      </p:sp>
      <p:pic>
        <p:nvPicPr>
          <p:cNvPr id="6" name="Рисунок 6">
            <a:extLst>
              <a:ext uri="{FF2B5EF4-FFF2-40B4-BE49-F238E27FC236}">
                <a16:creationId xmlns:a16="http://schemas.microsoft.com/office/drawing/2014/main" id="{1392EA8C-7CEC-BA46-A97E-DCB3070B81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967262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773273-26E3-A94B-B543-59FE91F0D19F}"/>
              </a:ext>
            </a:extLst>
          </p:cNvPr>
          <p:cNvSpPr>
            <a:spLocks noGrp="1"/>
          </p:cNvSpPr>
          <p:nvPr>
            <p:ph type="title"/>
          </p:nvPr>
        </p:nvSpPr>
        <p:spPr/>
        <p:txBody>
          <a:bodyPr/>
          <a:lstStyle/>
          <a:p>
            <a:endParaRPr lang="ru-RU"/>
          </a:p>
        </p:txBody>
      </p:sp>
      <p:pic>
        <p:nvPicPr>
          <p:cNvPr id="4" name="Рисунок 4">
            <a:extLst>
              <a:ext uri="{FF2B5EF4-FFF2-40B4-BE49-F238E27FC236}">
                <a16:creationId xmlns:a16="http://schemas.microsoft.com/office/drawing/2014/main" id="{56ACBEC8-2F5D-B34F-9E7E-CD2E31F6E85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2414455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40DF1456-963B-634D-AFC6-90E25C1A6448}"/>
              </a:ext>
            </a:extLst>
          </p:cNvPr>
          <p:cNvSpPr>
            <a:spLocks noGrp="1"/>
          </p:cNvSpPr>
          <p:nvPr>
            <p:ph type="title"/>
          </p:nvPr>
        </p:nvSpPr>
        <p:spPr/>
        <p:txBody>
          <a:bodyPr/>
          <a:lstStyle/>
          <a:p>
            <a:pPr algn="ctr"/>
            <a:r>
              <a:rPr lang="en-US"/>
              <a:t>Where live… </a:t>
            </a:r>
            <a:r>
              <a:rPr lang="en-US">
                <a:solidFill>
                  <a:srgbClr val="00B0F0"/>
                </a:solidFill>
              </a:rPr>
              <a:t>🐧 Penguins?</a:t>
            </a:r>
            <a:endParaRPr lang="ru-RU"/>
          </a:p>
        </p:txBody>
      </p:sp>
      <p:sp>
        <p:nvSpPr>
          <p:cNvPr id="7" name="Объект 6">
            <a:extLst>
              <a:ext uri="{FF2B5EF4-FFF2-40B4-BE49-F238E27FC236}">
                <a16:creationId xmlns:a16="http://schemas.microsoft.com/office/drawing/2014/main" id="{98BB6A58-E72D-8547-99A6-070423EA150B}"/>
              </a:ext>
            </a:extLst>
          </p:cNvPr>
          <p:cNvSpPr>
            <a:spLocks noGrp="1"/>
          </p:cNvSpPr>
          <p:nvPr>
            <p:ph idx="1"/>
          </p:nvPr>
        </p:nvSpPr>
        <p:spPr/>
        <p:txBody>
          <a:bodyPr/>
          <a:lstStyle/>
          <a:p>
            <a:r>
              <a:rPr lang="af-ZA"/>
              <a:t>Penguins live in the open sea of the southern hemisphere: in the coastal waters of Antarctica, New Zealand, southern Australia, South Africa, throughout the coast of South America from the Falkland Islands to Peru, the Galapagos Islands near the equator. Penguins are unique birds that can't fly. They are clumsy on land, but feel great in the water. Each species lives in different parts of the world. Adapted to the climate and living conditions on different continents, penguins have mastered the territory of Antarctica, North New Zealand, South coast of Australia, America, Africa and even settled on the equator</a:t>
            </a:r>
            <a:endParaRPr lang="ru-RU"/>
          </a:p>
        </p:txBody>
      </p:sp>
    </p:spTree>
    <p:extLst>
      <p:ext uri="{BB962C8B-B14F-4D97-AF65-F5344CB8AC3E}">
        <p14:creationId xmlns:p14="http://schemas.microsoft.com/office/powerpoint/2010/main" val="3990955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C299B4-A011-EC44-B676-03ECF4F14147}"/>
              </a:ext>
            </a:extLst>
          </p:cNvPr>
          <p:cNvSpPr>
            <a:spLocks noGrp="1"/>
          </p:cNvSpPr>
          <p:nvPr>
            <p:ph type="title"/>
          </p:nvPr>
        </p:nvSpPr>
        <p:spPr/>
        <p:txBody>
          <a:bodyPr/>
          <a:lstStyle/>
          <a:p>
            <a:endParaRPr lang="ru-RU"/>
          </a:p>
        </p:txBody>
      </p:sp>
      <p:pic>
        <p:nvPicPr>
          <p:cNvPr id="4" name="Рисунок 4">
            <a:extLst>
              <a:ext uri="{FF2B5EF4-FFF2-40B4-BE49-F238E27FC236}">
                <a16:creationId xmlns:a16="http://schemas.microsoft.com/office/drawing/2014/main" id="{E7427313-DE96-C04A-988C-B1C822307D2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66569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5C8EA3-0296-8F4B-8BCD-FC8524EA7D5B}"/>
              </a:ext>
            </a:extLst>
          </p:cNvPr>
          <p:cNvSpPr>
            <a:spLocks noGrp="1"/>
          </p:cNvSpPr>
          <p:nvPr>
            <p:ph type="title"/>
          </p:nvPr>
        </p:nvSpPr>
        <p:spPr/>
        <p:txBody>
          <a:bodyPr/>
          <a:lstStyle/>
          <a:p>
            <a:endParaRPr lang="ru-RU"/>
          </a:p>
        </p:txBody>
      </p:sp>
      <p:pic>
        <p:nvPicPr>
          <p:cNvPr id="4" name="Рисунок 4">
            <a:extLst>
              <a:ext uri="{FF2B5EF4-FFF2-40B4-BE49-F238E27FC236}">
                <a16:creationId xmlns:a16="http://schemas.microsoft.com/office/drawing/2014/main" id="{3359D526-F96F-AD47-A16F-12E0EC4FA9A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44599822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Широкоэкранный</PresentationFormat>
  <Slides>7</Slides>
  <Notes>1</Notes>
  <HiddenSlides>0</HiddenSlide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Where live…</vt:lpstr>
      <vt:lpstr>Where live… 🐊 Crocodiles?</vt:lpstr>
      <vt:lpstr>Презентация PowerPoint</vt:lpstr>
      <vt:lpstr>Презентация PowerPoint</vt:lpstr>
      <vt:lpstr>Where live… 🐧 Penguins?</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live…</dc:title>
  <cp:revision>1</cp:revision>
  <dcterms:modified xsi:type="dcterms:W3CDTF">2018-03-20T17:47:04Z</dcterms:modified>
</cp:coreProperties>
</file>