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844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204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55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51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98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3257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438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59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27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316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308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ECFC2-3046-4E59-B1EE-B266DFFB9CC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5A007-1557-4C61-A50A-923CB20A0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71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325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064523"/>
            <a:ext cx="6197695" cy="5073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2555776" y="1268760"/>
            <a:ext cx="3888432" cy="3816424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–             источник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света.</a:t>
            </a:r>
            <a:endParaRPr lang="ru-RU" sz="4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60648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Муниципальное  дошкольное образовательное учреждение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№99 »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комбинированного вида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г  . Саранска, Мордовия.</a:t>
            </a:r>
            <a:b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6165304"/>
            <a:ext cx="795637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 высшей категории  </a:t>
            </a:r>
            <a:b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ХРАМОВА ЛИДИЯ НИКОЛАЕВНА.</a:t>
            </a:r>
            <a:br>
              <a:rPr lang="ru-RU" sz="12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200" dirty="0">
              <a:solidFill>
                <a:schemeClr val="bg1"/>
              </a:solidFill>
            </a:endParaRPr>
          </a:p>
        </p:txBody>
      </p:sp>
      <p:pic>
        <p:nvPicPr>
          <p:cNvPr id="1034" name="Picture 10" descr="C:\Users\наталья\Desktop\0_92ec8_757b0cfd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625" y="5547330"/>
            <a:ext cx="3131840" cy="1008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 descr="C:\Users\наталья\Desktop\0_92ec8_757b0cfd_ori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839331"/>
            <a:ext cx="2450481" cy="78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82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283968" y="332656"/>
            <a:ext cx="4752528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- раскаленное небесное тело, в виде шара. Это самая близкая звезда к Земле. Вокруг Солнца движется Земля . На поверхности солнца +6000</a:t>
            </a:r>
            <a:r>
              <a:rPr lang="ru-RU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  А в глубине еще больше .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такой высокой температуре все вещества находятся в особой газообразном состоянии. 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Раскаленное вещество излучает свет , то есть светит , скорость распространения света 300 000 км в секунду . Свет от Солнца до Земли -8 мин.198 сек.</a:t>
            </a:r>
            <a:endParaRPr lang="ru-RU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4" descr="https://img.playbuzz.com/image/upload/f_auto,fl_lossy,q_auto/cdn/234e1d3b-56b3-4bf2-9b1d-57f81a659d71/aea93360-fe48-4e16-941b-fdeaa086891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img.playbuzz.com/image/upload/f_auto,fl_lossy,q_auto/cdn/234e1d3b-56b3-4bf2-9b1d-57f81a659d71/aea93360-fe48-4e16-941b-fdeaa086891c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img.playbuzz.com/image/upload/f_auto,fl_lossy,q_auto/cdn/234e1d3b-56b3-4bf2-9b1d-57f81a659d71/aea93360-fe48-4e16-941b-fdeaa086891c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s://img.playbuzz.com/image/upload/f_auto,fl_lossy,q_auto/cdn/234e1d3b-56b3-4bf2-9b1d-57f81a659d71/aea93360-fe48-4e16-941b-fdeaa086891c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https://img.playbuzz.com/image/upload/f_auto,fl_lossy,q_auto/cdn/234e1d3b-56b3-4bf2-9b1d-57f81a659d71/aea93360-fe48-4e16-941b-fdeaa086891c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1" name="Picture 13" descr="C:\Users\наталья\Desktop\aea93360-fe48-4e16-941b-fdeaa08689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301909" y="1364004"/>
            <a:ext cx="4752528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55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6165304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332656"/>
            <a:ext cx="4186808" cy="579350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 ,что раскаленные тела светятся – раскаленное железо, уголь , газ , дрова и т.д. </a:t>
            </a:r>
            <a:endParaRPr lang="ru-RU" sz="24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Солнце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это раскаленный газовый шар и светит очень сильно. 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окружающих нас  тел невидимы и не излучают света и мы можем их видеть только тогда, когда на них падает свет от тел, которые сами излучают свет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наталья\Desktop\150521_14136303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32656"/>
            <a:ext cx="2747947" cy="2694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0.liveinternet.ru/images/attach/d/1/130/920/130920906____________9e986_e66e40b2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120280"/>
            <a:ext cx="2753154" cy="30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1001freedownloads.s3.amazonaws.com/vector/thumb/97037/Bul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37104" y="5169798"/>
            <a:ext cx="102963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70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6165304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39552" y="332656"/>
            <a:ext cx="8280920" cy="5793507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</a:t>
            </a: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солнца для жизни на земле </a:t>
            </a:r>
            <a:r>
              <a:rPr lang="ru-RU" sz="28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все стороны от Солнца распространяются свет 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тепло. Если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 Солнце стало холодным , то Земля погрузилась в темноту и холод. Только далекие звезды приносили бы ей тусклый свет. От холода погибло бы все живое. Чем выше солнце над головой, тем сильнее оно греет.</a:t>
            </a:r>
          </a:p>
        </p:txBody>
      </p:sp>
      <p:pic>
        <p:nvPicPr>
          <p:cNvPr id="3074" name="Picture 2" descr="https://mediasole.ru/data/images/143/143357/463773_90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4084820"/>
            <a:ext cx="291632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32558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496298"/>
            <a:ext cx="1200005" cy="1210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http://galerey-room.ru/images/072208_141291132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9" y="4448174"/>
            <a:ext cx="5165812" cy="240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http://img0.liveinternet.ru/images/attach/c/5/88/982/88982540_large_4068804_77304008_0_689a6_9a7fa647_XL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909428"/>
            <a:ext cx="3077570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http://pngimg.com/uploads/birds/birds_PNG93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237507"/>
            <a:ext cx="1170428" cy="152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http://pngimg.com/uploads/birds/birds_PNG93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34315" y="2708920"/>
            <a:ext cx="1136563" cy="152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48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6165304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116632"/>
            <a:ext cx="6040114" cy="6418004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</a:t>
            </a: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 света</a:t>
            </a:r>
            <a:r>
              <a:rPr lang="ru-RU" sz="2800" b="1" i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800" b="1" i="1" u="sng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2400" b="1" i="1" u="sng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находишься в лесу , мы наблюдаем очень интересную картину : солнечный свет распространяется по прямым линиям и это  хорошо видно во время тумана.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же самое можно видеть и в комнате ,если на пути солнечного луча , попадают пылинки  или дым.</a:t>
            </a:r>
          </a:p>
          <a:p>
            <a:pPr marL="0" indent="0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Лучи идут прямолинейно и от лампочки, и от свечи, и от любого освещенного предмета.</a:t>
            </a:r>
          </a:p>
          <a:p>
            <a:pPr marL="0" indent="0">
              <a:buNone/>
            </a:pP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 СОЛНЦА </a:t>
            </a:r>
          </a:p>
          <a:p>
            <a:pPr marL="0" indent="0">
              <a:buNone/>
            </a:pPr>
            <a:r>
              <a:rPr lang="ru-RU" sz="20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РАСПРОСТРАНЯЕТСЯ ПРЯМОЛИНЕЙНО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талья\Desktop\334454-sveti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075" y="2492896"/>
            <a:ext cx="2376538" cy="15841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наталья\Desktop\tmb_113484_862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075" y="4607661"/>
            <a:ext cx="2376538" cy="17316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аталья\Desktop\anywalls.com-4394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075" y="332656"/>
            <a:ext cx="2376538" cy="164623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86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6165304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16632"/>
            <a:ext cx="8280920" cy="6418004"/>
          </a:xfrm>
          <a:ln>
            <a:noFill/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ПРОВЕДИ ОПЫТ ПО ТЕМЕ:</a:t>
            </a: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Зажги в темной комнате фонарик и свет его направь на белый мяч . Если смотреть на мяч из темноты ,то он кажется ярким. Свет  от-</a:t>
            </a:r>
            <a:r>
              <a:rPr lang="ru-RU" sz="20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ражается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от мяча . Такой свет называют отраженным . Если фонарь погасить, то мяч становится невидимым , потому что он не получает собственного света.</a:t>
            </a: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Встань между зажженной лампой и стеной на большом расстоянии от лампы. Свет от лампы пройдет через человека и на стене образуется тень . Если бы лучи не были прямолинейны, то они могли бы обогнуть тело и тени не было.</a:t>
            </a:r>
          </a:p>
          <a:p>
            <a:pPr marL="0" indent="0" algn="just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Возьми книгу , шар и посмотри на тень на стене. Какой формы тени от предметов?</a:t>
            </a:r>
          </a:p>
          <a:p>
            <a:pPr marL="457200" indent="-457200">
              <a:buAutoNum type="arabicPeriod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3" name="Picture 1" descr="C:\Users\наталья\Deskto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392787"/>
            <a:ext cx="3024336" cy="1796635"/>
          </a:xfrm>
          <a:prstGeom prst="roundRect">
            <a:avLst>
              <a:gd name="adj" fmla="val 16667"/>
            </a:avLst>
          </a:prstGeom>
          <a:ln w="2857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талья\Desktop\135258480112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935172"/>
            <a:ext cx="4789487" cy="225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75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87624" y="6165304"/>
            <a:ext cx="7956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440019"/>
            <a:ext cx="8748464" cy="3421029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</a:t>
            </a:r>
            <a:r>
              <a:rPr lang="ru-RU" sz="2800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каком расстояние находится Солнце от Земли?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2.Назовите несколько светящихся тел?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3.Назовите несколько тел , не излучающих собственного света?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4.Что случилось бы на Земле , если бы Солнце стало холодным?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5.На каком склоне овраге , снег станет таять быстрее?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6.Где вы наблюдали прямолинейное распространение света?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b="1" i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наталья\Desktop\schaslivyiy-rebeno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971" y="4103479"/>
            <a:ext cx="6192688" cy="2431157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rgbClr val="C00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7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455</Words>
  <Application>Microsoft Office PowerPoint</Application>
  <PresentationFormat>Экран (4:3)</PresentationFormat>
  <Paragraphs>53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 Солнце –             источник  света.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Движение вокруг солнца.</dc:title>
  <dc:creator>наталья</dc:creator>
  <cp:lastModifiedBy>наталья</cp:lastModifiedBy>
  <cp:revision>31</cp:revision>
  <dcterms:created xsi:type="dcterms:W3CDTF">2018-04-07T15:42:04Z</dcterms:created>
  <dcterms:modified xsi:type="dcterms:W3CDTF">2018-04-07T20:13:33Z</dcterms:modified>
</cp:coreProperties>
</file>