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56ED-6914-4096-A4A5-D8A9636E012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4D39-63FF-4750-B401-094470C89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377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56ED-6914-4096-A4A5-D8A9636E012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4D39-63FF-4750-B401-094470C89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967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56ED-6914-4096-A4A5-D8A9636E012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4D39-63FF-4750-B401-094470C891B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7289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56ED-6914-4096-A4A5-D8A9636E012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4D39-63FF-4750-B401-094470C89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5446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56ED-6914-4096-A4A5-D8A9636E012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4D39-63FF-4750-B401-094470C891B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486108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56ED-6914-4096-A4A5-D8A9636E012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4D39-63FF-4750-B401-094470C89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1708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56ED-6914-4096-A4A5-D8A9636E012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4D39-63FF-4750-B401-094470C89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6343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56ED-6914-4096-A4A5-D8A9636E012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4D39-63FF-4750-B401-094470C89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847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56ED-6914-4096-A4A5-D8A9636E012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4D39-63FF-4750-B401-094470C89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397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56ED-6914-4096-A4A5-D8A9636E012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4D39-63FF-4750-B401-094470C89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470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56ED-6914-4096-A4A5-D8A9636E012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4D39-63FF-4750-B401-094470C89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592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56ED-6914-4096-A4A5-D8A9636E012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4D39-63FF-4750-B401-094470C89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106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56ED-6914-4096-A4A5-D8A9636E012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4D39-63FF-4750-B401-094470C89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98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56ED-6914-4096-A4A5-D8A9636E012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4D39-63FF-4750-B401-094470C89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101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56ED-6914-4096-A4A5-D8A9636E012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4D39-63FF-4750-B401-094470C89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222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56ED-6914-4096-A4A5-D8A9636E012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4D39-63FF-4750-B401-094470C89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231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356ED-6914-4096-A4A5-D8A9636E012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7BC4D39-63FF-4750-B401-094470C89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01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A6EDA69-12E3-474B-993A-BBB47065B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7165" y="609600"/>
            <a:ext cx="8266838" cy="742122"/>
          </a:xfrm>
        </p:spPr>
        <p:txBody>
          <a:bodyPr>
            <a:normAutofit/>
          </a:bodyPr>
          <a:lstStyle/>
          <a:p>
            <a:pPr algn="ctr"/>
            <a:r>
              <a:rPr lang="ru-RU" sz="1800" dirty="0"/>
              <a:t>МБДОУ «Детский сад №2 «</a:t>
            </a:r>
            <a:r>
              <a:rPr lang="ru-RU" sz="1800" dirty="0" err="1"/>
              <a:t>Россияночка</a:t>
            </a:r>
            <a:r>
              <a:rPr lang="ru-RU" sz="1800" dirty="0"/>
              <a:t>» 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06E06B95-6636-450B-BA5F-268E3E28C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4521" y="4280452"/>
            <a:ext cx="8492126" cy="1204318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3500" dirty="0">
                <a:ln w="28575">
                  <a:solidFill>
                    <a:srgbClr val="003300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ИСПЛЬЗОВАНИЕ ИКТ В РАБОТЕ С ДЕТЬМИ С ТНР</a:t>
            </a:r>
          </a:p>
          <a:p>
            <a:pPr algn="ctr"/>
            <a:endParaRPr lang="ru-RU" sz="6900" b="1" i="1" dirty="0">
              <a:ln w="28575">
                <a:solidFill>
                  <a:srgbClr val="003300"/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6900" dirty="0">
              <a:ln w="28575">
                <a:solidFill>
                  <a:srgbClr val="003300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6900" dirty="0">
              <a:ln w="28575">
                <a:solidFill>
                  <a:srgbClr val="003300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6900" dirty="0">
              <a:ln w="28575">
                <a:solidFill>
                  <a:srgbClr val="003300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6900" dirty="0">
              <a:ln w="28575">
                <a:solidFill>
                  <a:srgbClr val="003300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6900" dirty="0">
              <a:ln w="28575">
                <a:solidFill>
                  <a:srgbClr val="003300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8000" dirty="0">
                <a:ln w="28575">
                  <a:solidFill>
                    <a:srgbClr val="003300"/>
                  </a:solidFill>
                  <a:prstDash val="solid"/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 </a:t>
            </a:r>
          </a:p>
          <a:p>
            <a:pPr algn="r"/>
            <a:r>
              <a:rPr lang="ru-RU" sz="8000" dirty="0">
                <a:ln w="28575">
                  <a:solidFill>
                    <a:srgbClr val="003300"/>
                  </a:solidFill>
                  <a:prstDash val="solid"/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Монастырская Елена Михайловна</a:t>
            </a:r>
          </a:p>
          <a:p>
            <a:pPr algn="ctr"/>
            <a:endParaRPr lang="ru-RU" sz="6900" b="1" i="1" dirty="0">
              <a:ln w="28575">
                <a:solidFill>
                  <a:srgbClr val="003300"/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4907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D8FAE6-A3B6-40F0-988D-417B7E10A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Видеофильмы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2339960D-CF27-47C2-85AE-8ED9A1B07A7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57" y="1411786"/>
            <a:ext cx="4947148" cy="3398475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AFEC4938-FD96-4B10-A6D5-962C8B1DF07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470" y="2819108"/>
            <a:ext cx="5460308" cy="3637930"/>
          </a:xfrm>
        </p:spPr>
      </p:pic>
    </p:spTree>
    <p:extLst>
      <p:ext uri="{BB962C8B-B14F-4D97-AF65-F5344CB8AC3E}">
        <p14:creationId xmlns:p14="http://schemas.microsoft.com/office/powerpoint/2010/main" val="3538121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81D5FC-2584-4498-81F9-D949EA20A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Музыкально-дидактические игры</a:t>
            </a:r>
          </a:p>
        </p:txBody>
      </p:sp>
      <p:pic>
        <p:nvPicPr>
          <p:cNvPr id="14" name="Объект 13">
            <a:extLst>
              <a:ext uri="{FF2B5EF4-FFF2-40B4-BE49-F238E27FC236}">
                <a16:creationId xmlns:a16="http://schemas.microsoft.com/office/drawing/2014/main" id="{2FF0CF0F-22F8-4EEF-874F-3F5705BEC79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229" y="1400313"/>
            <a:ext cx="4791112" cy="3383722"/>
          </a:xfr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7D23A17E-A317-45FD-A267-27656A0C468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3367963"/>
            <a:ext cx="4938404" cy="3490037"/>
          </a:xfrm>
        </p:spPr>
      </p:pic>
    </p:spTree>
    <p:extLst>
      <p:ext uri="{BB962C8B-B14F-4D97-AF65-F5344CB8AC3E}">
        <p14:creationId xmlns:p14="http://schemas.microsoft.com/office/powerpoint/2010/main" val="2030467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9E632C-9425-4263-A759-6E31FE0ED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ИКТ в музыкальном воспитании дошкольников – это только средство для реализации целей и задач, поставленных перед педагогом. 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Главенствующая роль в музыкальном воспитании всегда останется за музыкальным руководителем.</a:t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587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AB393DFD-9C3D-47F9-A3AF-1E8683E03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892" y="1203371"/>
            <a:ext cx="8596668" cy="1826581"/>
          </a:xfrm>
        </p:spPr>
        <p:txBody>
          <a:bodyPr>
            <a:normAutofit/>
          </a:bodyPr>
          <a:lstStyle/>
          <a:p>
            <a:pPr algn="ctr"/>
            <a:r>
              <a:rPr lang="ru-RU" sz="54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959838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44E0370-2D8E-4B2E-B27F-FCF1D26CBF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593" y="702850"/>
            <a:ext cx="8744963" cy="46510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детей к различным видам музыкальной деятельности средствами ИКТ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-Активизировать процесс формирования музыкальных способностей детей средствами ИКТ.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-Развивать умственную и эмоциональную сферу ребенка с помощью ИКТ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-Воспитывать музыкальный вкус и расширять кругозор дошкольников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44792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1BAE977-F3BC-4992-8B6D-866CBA16D9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6006" y="777264"/>
            <a:ext cx="7766936" cy="1096899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занятия с использованием ИКТ базируются на следующих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обще-дидактических принципах обучения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-принцип сознательности и активности;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-принцип связи обучения с практикой;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-принцип системности и последовательности;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-принцип доступности;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-принцип наглядности;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-принцип развивающего и воспитывающего характера обучения;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-принцип полноты и целостность.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84075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B557B4C-4048-437D-B11D-42302E12B8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2" y="1388407"/>
            <a:ext cx="8970249" cy="4081185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ИКТ позволяет эффективней развивать зрительное и слуховое восприятие, ассоциативное мышление и творческое воображение детей: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зрительного, слухового, чувственного;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задействовать на занятии все виды памяти: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зрительную, слуховую, образную, ассоциативную и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д.р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</a:p>
        </p:txBody>
      </p:sp>
    </p:spTree>
    <p:extLst>
      <p:ext uri="{BB962C8B-B14F-4D97-AF65-F5344CB8AC3E}">
        <p14:creationId xmlns:p14="http://schemas.microsoft.com/office/powerpoint/2010/main" val="4271868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73C0DCA-E766-4EB6-9953-84F3C95FA472}"/>
              </a:ext>
            </a:extLst>
          </p:cNvPr>
          <p:cNvSpPr/>
          <p:nvPr/>
        </p:nvSpPr>
        <p:spPr>
          <a:xfrm>
            <a:off x="4081408" y="2544969"/>
            <a:ext cx="3048523" cy="19558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Функции компьютера в педагогической деятельности музыкального руководителя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14DF97E8-88CD-4BD9-8A2F-5791EF553343}"/>
              </a:ext>
            </a:extLst>
          </p:cNvPr>
          <p:cNvSpPr/>
          <p:nvPr/>
        </p:nvSpPr>
        <p:spPr>
          <a:xfrm>
            <a:off x="213756" y="543339"/>
            <a:ext cx="2487964" cy="15239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Создание фонотек, обработка музыкальных файлов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F0A5563A-580E-417F-93BB-46DAA66F2233}"/>
              </a:ext>
            </a:extLst>
          </p:cNvPr>
          <p:cNvSpPr/>
          <p:nvPr/>
        </p:nvSpPr>
        <p:spPr>
          <a:xfrm>
            <a:off x="4197625" y="689113"/>
            <a:ext cx="2388704" cy="1292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/>
              <a:t>Источник информации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CFF6083E-9791-421A-8EBD-6831068A25F4}"/>
              </a:ext>
            </a:extLst>
          </p:cNvPr>
          <p:cNvSpPr/>
          <p:nvPr/>
        </p:nvSpPr>
        <p:spPr>
          <a:xfrm>
            <a:off x="7712765" y="689113"/>
            <a:ext cx="2388704" cy="12324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Создание дидактических материалов, картотек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F66A3FF2-A647-4EE3-BB95-8621DDF84AED}"/>
              </a:ext>
            </a:extLst>
          </p:cNvPr>
          <p:cNvSpPr/>
          <p:nvPr/>
        </p:nvSpPr>
        <p:spPr>
          <a:xfrm>
            <a:off x="8242851" y="2763354"/>
            <a:ext cx="2266123" cy="13312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Наглядное пособие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AA87054E-CFF4-4A11-904E-6EA6C36AB747}"/>
              </a:ext>
            </a:extLst>
          </p:cNvPr>
          <p:cNvSpPr/>
          <p:nvPr/>
        </p:nvSpPr>
        <p:spPr>
          <a:xfrm>
            <a:off x="5678556" y="4837055"/>
            <a:ext cx="3372679" cy="19557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Мониторинг по отслеживанию результатов достижений воспитанника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5E28F3ED-76E7-4461-9EF8-83F964D683CC}"/>
              </a:ext>
            </a:extLst>
          </p:cNvPr>
          <p:cNvSpPr/>
          <p:nvPr/>
        </p:nvSpPr>
        <p:spPr>
          <a:xfrm>
            <a:off x="357809" y="3087757"/>
            <a:ext cx="2487964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Оформление документации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FE3FFAA9-F0BB-432C-BDF8-902A37F9441A}"/>
              </a:ext>
            </a:extLst>
          </p:cNvPr>
          <p:cNvSpPr/>
          <p:nvPr/>
        </p:nvSpPr>
        <p:spPr>
          <a:xfrm>
            <a:off x="1338470" y="5274365"/>
            <a:ext cx="2859155" cy="13782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Обобщение и распространение опыта работы</a:t>
            </a: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410CEB7C-78E4-4B20-9802-B4FD076E2780}"/>
              </a:ext>
            </a:extLst>
          </p:cNvPr>
          <p:cNvCxnSpPr/>
          <p:nvPr/>
        </p:nvCxnSpPr>
        <p:spPr>
          <a:xfrm flipH="1">
            <a:off x="6983895" y="1795670"/>
            <a:ext cx="940905" cy="6427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C89BC9B1-92F7-4320-B2C3-6B3D22BC5EDE}"/>
              </a:ext>
            </a:extLst>
          </p:cNvPr>
          <p:cNvCxnSpPr/>
          <p:nvPr/>
        </p:nvCxnSpPr>
        <p:spPr>
          <a:xfrm>
            <a:off x="7275443" y="3697357"/>
            <a:ext cx="9674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D6810AA7-A8BF-495B-858B-BC3F218490CF}"/>
              </a:ext>
            </a:extLst>
          </p:cNvPr>
          <p:cNvCxnSpPr/>
          <p:nvPr/>
        </p:nvCxnSpPr>
        <p:spPr>
          <a:xfrm>
            <a:off x="5678556" y="4611757"/>
            <a:ext cx="417444" cy="457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C6FBC0B8-B750-4DBA-B8E9-B3E8C3C0DB0C}"/>
              </a:ext>
            </a:extLst>
          </p:cNvPr>
          <p:cNvCxnSpPr/>
          <p:nvPr/>
        </p:nvCxnSpPr>
        <p:spPr>
          <a:xfrm>
            <a:off x="5406887" y="2087769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BAFFC5A0-FC11-4DBA-B813-24E47A89887C}"/>
              </a:ext>
            </a:extLst>
          </p:cNvPr>
          <p:cNvCxnSpPr/>
          <p:nvPr/>
        </p:nvCxnSpPr>
        <p:spPr>
          <a:xfrm>
            <a:off x="2584174" y="1921565"/>
            <a:ext cx="1378226" cy="623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8575082E-92C8-41DC-8DE0-41ECB15C8D5F}"/>
              </a:ext>
            </a:extLst>
          </p:cNvPr>
          <p:cNvCxnSpPr/>
          <p:nvPr/>
        </p:nvCxnSpPr>
        <p:spPr>
          <a:xfrm>
            <a:off x="2845773" y="3697357"/>
            <a:ext cx="10638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696F0FFB-493B-4ED0-9E7E-BA1FEE4C69B0}"/>
              </a:ext>
            </a:extLst>
          </p:cNvPr>
          <p:cNvCxnSpPr/>
          <p:nvPr/>
        </p:nvCxnSpPr>
        <p:spPr>
          <a:xfrm flipH="1">
            <a:off x="3591339" y="4611757"/>
            <a:ext cx="606286" cy="6626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958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1DF4293-253E-4901-837F-4DA1A4E41D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356" y="384313"/>
            <a:ext cx="8518628" cy="4636632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Использование компьютерных презентаций в досуговой деятельности</a:t>
            </a:r>
          </a:p>
          <a:p>
            <a:pPr marL="0" indent="0" algn="just">
              <a:buNone/>
            </a:pPr>
            <a:endParaRPr lang="ru-RU" sz="2400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09ADE29-B1E6-4EDE-A697-32130EA78E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13" y="1457013"/>
            <a:ext cx="3070863" cy="446671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A4C2EAB2-9579-44A5-9A7F-6A24245274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092" y="1052885"/>
            <a:ext cx="4325178" cy="2162589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10E663-94AD-46DD-A735-B31EF29E79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071" y="3586922"/>
            <a:ext cx="2886765" cy="2886765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740E9831-5154-447A-99B5-178A68352A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057" y="3215474"/>
            <a:ext cx="3459646" cy="345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159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F7A4E4D-F91E-436D-92CB-C27E93B59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716102"/>
            <a:ext cx="10151165" cy="588348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ИКТ по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видам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музыкальной деятельности.</a:t>
            </a:r>
          </a:p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Восприятие музыки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Портреты композиторов           Иллюстрации к музыкальным  произведениям</a:t>
            </a: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Жанровые картинки                                      Иллюстрации к музыкальным произведениям</a:t>
            </a: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Иллюстрации к музыкальным произведениям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CE61B69-5529-4AE0-9E5F-1F669CAA04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3" y="1938372"/>
            <a:ext cx="2292626" cy="171947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5C1D2DB-920E-4686-B9E4-9AEAFDAD7D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4549649"/>
            <a:ext cx="3339549" cy="187849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D4BA42C-5869-44E5-B91C-BFE5E65E2F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296" y="2146851"/>
            <a:ext cx="2292627" cy="171947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58FFDD7-C489-4EA9-AA0B-4F31909B11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296" y="4549649"/>
            <a:ext cx="3147327" cy="211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407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AB0291F-92A4-451A-875D-958FBEB2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Классическая музыка в мультфильмах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2763C351-2C1E-4478-9D30-2C8FB85796B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99" y="3429000"/>
            <a:ext cx="4386187" cy="3314007"/>
          </a:xfrm>
        </p:spPr>
      </p:pic>
      <p:pic>
        <p:nvPicPr>
          <p:cNvPr id="20" name="Объект 19">
            <a:extLst>
              <a:ext uri="{FF2B5EF4-FFF2-40B4-BE49-F238E27FC236}">
                <a16:creationId xmlns:a16="http://schemas.microsoft.com/office/drawing/2014/main" id="{C40F13BD-F0D4-4233-A0E2-B340E546208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529" y="1613594"/>
            <a:ext cx="4557574" cy="3314007"/>
          </a:xfrm>
        </p:spPr>
      </p:pic>
    </p:spTree>
    <p:extLst>
      <p:ext uri="{BB962C8B-B14F-4D97-AF65-F5344CB8AC3E}">
        <p14:creationId xmlns:p14="http://schemas.microsoft.com/office/powerpoint/2010/main" val="426729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64FEDE-97F8-4634-8C64-6F4583237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Клипы к песням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0FACFDD8-7317-4FBE-A92C-67C08AFA661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504927"/>
            <a:ext cx="2919766" cy="4126282"/>
          </a:xfrm>
        </p:spPr>
      </p:pic>
      <p:pic>
        <p:nvPicPr>
          <p:cNvPr id="18" name="Объект 17">
            <a:extLst>
              <a:ext uri="{FF2B5EF4-FFF2-40B4-BE49-F238E27FC236}">
                <a16:creationId xmlns:a16="http://schemas.microsoft.com/office/drawing/2014/main" id="{6FBDBE43-C952-4131-AAEE-CBC23B5B11B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687" y="3451087"/>
            <a:ext cx="5326034" cy="2995894"/>
          </a:xfrm>
        </p:spPr>
      </p:pic>
    </p:spTree>
    <p:extLst>
      <p:ext uri="{BB962C8B-B14F-4D97-AF65-F5344CB8AC3E}">
        <p14:creationId xmlns:p14="http://schemas.microsoft.com/office/powerpoint/2010/main" val="28514914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</TotalTime>
  <Words>242</Words>
  <Application>Microsoft Office PowerPoint</Application>
  <PresentationFormat>Широкоэкранный</PresentationFormat>
  <Paragraphs>54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Trebuchet MS</vt:lpstr>
      <vt:lpstr>Wingdings 3</vt:lpstr>
      <vt:lpstr>Аспект</vt:lpstr>
      <vt:lpstr>МБДОУ «Детский сад №2 «Россияночка»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Классическая музыка в мультфильмах</vt:lpstr>
      <vt:lpstr>Клипы к песням</vt:lpstr>
      <vt:lpstr>Видеофильмы</vt:lpstr>
      <vt:lpstr>Музыкально-дидактические игры</vt:lpstr>
      <vt:lpstr>   Использование ИКТ в музыкальном воспитании дошкольников – это только средство для реализации целей и задач, поставленных перед педагогом.    Главенствующая роль в музыкальном воспитании всегда останется за музыкальным руководителем.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№2 «Россияночка»</dc:title>
  <dc:creator>Ольга Архипова</dc:creator>
  <cp:lastModifiedBy>Ольга Архипова</cp:lastModifiedBy>
  <cp:revision>11</cp:revision>
  <dcterms:created xsi:type="dcterms:W3CDTF">2018-04-08T17:12:37Z</dcterms:created>
  <dcterms:modified xsi:type="dcterms:W3CDTF">2018-04-08T18:14:59Z</dcterms:modified>
</cp:coreProperties>
</file>