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2"/>
    <p:sldMasterId id="2147483720" r:id="rId3"/>
    <p:sldMasterId id="2147483732" r:id="rId4"/>
    <p:sldMasterId id="2147483744" r:id="rId5"/>
  </p:sldMasterIdLst>
  <p:notesMasterIdLst>
    <p:notesMasterId r:id="rId17"/>
  </p:notesMasterIdLst>
  <p:sldIdLst>
    <p:sldId id="256" r:id="rId6"/>
    <p:sldId id="257" r:id="rId7"/>
    <p:sldId id="261" r:id="rId8"/>
    <p:sldId id="263" r:id="rId9"/>
    <p:sldId id="266" r:id="rId10"/>
    <p:sldId id="269" r:id="rId11"/>
    <p:sldId id="272" r:id="rId12"/>
    <p:sldId id="280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CE7D4"/>
    <a:srgbClr val="6867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D6B74-27B4-4124-BE66-8A1C8ACE5AEB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A793C-4E7C-4EE2-AF22-ED68E08BB7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5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D183D-F1F8-44C2-9EF8-381A5E95C8B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18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49F82-A700-4EAD-A77C-4B1D8FCB404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57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A20D7-9F92-46E9-B921-7FB83868BBA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47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D183D-F1F8-44C2-9EF8-381A5E95C8B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46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393DB-D53C-4EB1-80BA-B0B0EDC78865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3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D242E-5AC0-4768-80DF-C5916397FE2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80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E9C6-B7AA-4041-86D9-ED3436F1701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082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B90AE-B295-4131-8C1D-6432B3813F3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53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F2E4D-EB15-48EB-8F34-998A3544FE4A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60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2C20-8FB3-4AB0-9891-E2CC5EADA57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50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1454D-5B02-41A9-A321-9AFD0A674A1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67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393DB-D53C-4EB1-80BA-B0B0EDC78865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164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10B09-579C-4B6A-9CD9-61B719E761E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229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49F82-A700-4EAD-A77C-4B1D8FCB404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0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A20D7-9F92-46E9-B921-7FB83868BBA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25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D183D-F1F8-44C2-9EF8-381A5E95C8B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02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393DB-D53C-4EB1-80BA-B0B0EDC78865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43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D242E-5AC0-4768-80DF-C5916397FE2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556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E9C6-B7AA-4041-86D9-ED3436F1701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199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B90AE-B295-4131-8C1D-6432B3813F3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601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F2E4D-EB15-48EB-8F34-998A3544FE4A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2029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2C20-8FB3-4AB0-9891-E2CC5EADA57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40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D242E-5AC0-4768-80DF-C5916397FE2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2519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1454D-5B02-41A9-A321-9AFD0A674A1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211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10B09-579C-4B6A-9CD9-61B719E761E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3608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49F82-A700-4EAD-A77C-4B1D8FCB404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970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A20D7-9F92-46E9-B921-7FB83868BBA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434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524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779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263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2899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213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541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E9C6-B7AA-4041-86D9-ED3436F1701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5558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5407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2510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347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6371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244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B90AE-B295-4131-8C1D-6432B3813F3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7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F2E4D-EB15-48EB-8F34-998A3544FE4A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540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2C20-8FB3-4AB0-9891-E2CC5EADA57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31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1454D-5B02-41A9-A321-9AFD0A674A1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94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10B09-579C-4B6A-9CD9-61B719E761E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96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448A48-3C94-412F-9E2F-1DD158A9CDC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68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448A48-3C94-412F-9E2F-1DD158A9CDC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699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448A48-3C94-412F-9E2F-1DD158A9CDC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01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3ADAF-14CE-4D81-ACFD-0812CFBF961F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B0E9E-DB82-4CDD-9DC0-48D78E97C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587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32.tomsk.ru/zgo" TargetMode="External"/><Relationship Id="rId2" Type="http://schemas.openxmlformats.org/officeDocument/2006/relationships/hyperlink" Target="https://vk.com/club128663882" TargetMode="Externa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6864" cy="1512168"/>
          </a:xfrm>
          <a:solidFill>
            <a:schemeClr val="bg1">
              <a:alpha val="80000"/>
            </a:schemeClr>
          </a:solidFill>
        </p:spPr>
        <p:txBody>
          <a:bodyPr>
            <a:prstTxWarp prst="textDoubleWave1">
              <a:avLst>
                <a:gd name="adj1" fmla="val 12500"/>
                <a:gd name="adj2" fmla="val 0"/>
              </a:avLst>
            </a:prstTxWarp>
            <a:normAutofit/>
          </a:bodyPr>
          <a:lstStyle/>
          <a:p>
            <a:r>
              <a:rPr lang="ru-RU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Мой выбор</a:t>
            </a:r>
            <a:endParaRPr lang="en-US" b="1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radley Hand ITC" pitchFamily="66" charset="0"/>
            </a:endParaRPr>
          </a:p>
        </p:txBody>
      </p:sp>
      <p:pic>
        <p:nvPicPr>
          <p:cNvPr id="2050" name="Picture 2" descr="Коллаж &quot;Единый рынок труд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878616"/>
            <a:ext cx="4809853" cy="3206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7504" y="4365104"/>
            <a:ext cx="3384376" cy="2163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755650" y="188913"/>
            <a:ext cx="2808288" cy="9366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56C7AA"/>
              </a:buClr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    Экология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4" t="59293" r="46011" b="7729"/>
          <a:stretch>
            <a:fillRect/>
          </a:stretch>
        </p:blipFill>
        <p:spPr bwMode="auto">
          <a:xfrm>
            <a:off x="3923928" y="644645"/>
            <a:ext cx="4583949" cy="312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1" t="61333" r="44882" b="9444"/>
          <a:stretch>
            <a:fillRect/>
          </a:stretch>
        </p:blipFill>
        <p:spPr bwMode="auto">
          <a:xfrm>
            <a:off x="166688" y="3900406"/>
            <a:ext cx="4837360" cy="270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9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716015" y="4940380"/>
            <a:ext cx="3888433" cy="1584964"/>
          </a:xfrm>
        </p:spPr>
        <p:txBody>
          <a:bodyPr/>
          <a:lstStyle/>
          <a:p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 адрес:  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634028, г. Томск, ул. Пирогова, 2</a:t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vk.com/club128663882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school-32.tomsk.ru/zgo</a:t>
            </a:r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84784"/>
            <a:ext cx="2706165" cy="3072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86" r="4187"/>
          <a:stretch/>
        </p:blipFill>
        <p:spPr bwMode="auto">
          <a:xfrm>
            <a:off x="539552" y="1327994"/>
            <a:ext cx="4854041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8268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0" cap="none" spc="0" normalizeH="0" baseline="0" noProof="0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Спасибо за</a:t>
            </a:r>
            <a:r>
              <a:rPr kumimoji="0" lang="ru-RU" sz="5400" b="1" i="1" u="none" strike="noStrike" kern="0" cap="none" spc="0" normalizeH="0" noProof="0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r>
              <a:rPr kumimoji="0" lang="ru-RU" sz="5400" b="1" i="1" u="none" strike="noStrike" kern="0" cap="none" spc="0" normalizeH="0" baseline="0" noProof="0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внимание!</a:t>
            </a:r>
            <a:endParaRPr kumimoji="0" lang="ru-RU" sz="5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7" name="Picture 3" descr="C:\Users\User\Desktop\7-FwBpFTQi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74828"/>
            <a:ext cx="2520280" cy="2841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2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168" y="260648"/>
            <a:ext cx="4402832" cy="63093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Ступая на порог 21 века, мы все почувствовали дыхание нового времени с его стремительным развитием новейших технологий, глобальной компьютеризацией, важными медицинскими открытиями.</a:t>
            </a:r>
            <a:endParaRPr lang="en-US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8" name="Picture 4" descr="http://www.gimosnova.com.ua/images/download/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4554020" cy="28083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52728" cy="1412776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i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Копирайтер</a:t>
            </a:r>
            <a:endParaRPr lang="ru-RU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856984" cy="36724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Человек, который пишет на заказ тексты различного характера: рекламные тексты, сценарии, слоганы. Такая работа требует усидчивости, развитого творческого воображения, умения фильтровать большие массивы информации. </a:t>
            </a:r>
            <a:endParaRPr lang="ru-RU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1143000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ru-RU" b="1" i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Контент-менеджер</a:t>
            </a:r>
            <a:endParaRPr lang="ru-RU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3" y="1340768"/>
            <a:ext cx="82809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n>
                  <a:solidFill>
                    <a:schemeClr val="tx2">
                      <a:lumMod val="75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Человек, который наполняет сайты материалами (контентом): статьями, новостями, фотографиями. В его обязанности входит координация работы копирайтеров, модераторов и других специалистов, работающих на сайте.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268760"/>
            <a:ext cx="4752528" cy="5112568"/>
          </a:xfrm>
          <a:prstGeom prst="roundRect">
            <a:avLst>
              <a:gd name="adj" fmla="val 0"/>
            </a:avLst>
          </a:prstGeo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Специалист, который занимается полной организацией различных праздников, </a:t>
            </a:r>
            <a:r>
              <a:rPr lang="ru-RU" b="1" i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корпоративов</a:t>
            </a:r>
            <a:r>
              <a:rPr lang="ru-RU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для частных лиц или групп людей на заказ. </a:t>
            </a:r>
            <a:endParaRPr lang="ru-RU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60648"/>
            <a:ext cx="7344816" cy="1008112"/>
          </a:xfrm>
          <a:prstGeom prst="rect">
            <a:avLst/>
          </a:prstGeom>
          <a:noFill/>
        </p:spPr>
        <p:txBody>
          <a:bodyPr wrap="non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en-US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Event-</a:t>
            </a:r>
            <a:r>
              <a:rPr lang="ru-RU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менеджер</a:t>
            </a:r>
            <a:endParaRPr lang="ru-RU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2800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Востребованные  профессии 21 века в России и во всем мире:</a:t>
            </a:r>
          </a:p>
          <a:p>
            <a:pPr fontAlgn="base"/>
            <a:r>
              <a:rPr lang="ru-RU" sz="2800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Трейдер</a:t>
            </a:r>
          </a:p>
          <a:p>
            <a:pPr fontAlgn="base"/>
            <a:r>
              <a:rPr lang="ru-RU" sz="2800" b="1" i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Риэлтер</a:t>
            </a:r>
            <a:r>
              <a:rPr lang="ru-RU" sz="2800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pPr fontAlgn="base"/>
            <a:r>
              <a:rPr lang="ru-RU" sz="2800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PR менеджер </a:t>
            </a:r>
          </a:p>
          <a:p>
            <a:pPr fontAlgn="base"/>
            <a:r>
              <a:rPr lang="ru-RU" sz="2800" b="1" i="1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Промоутер </a:t>
            </a:r>
          </a:p>
          <a:p>
            <a:pPr fontAlgn="base"/>
            <a:r>
              <a:rPr lang="ru-RU" sz="2800" b="1" i="1" dirty="0" err="1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Мерчендайзер</a:t>
            </a:r>
            <a:r>
              <a:rPr lang="ru-RU" sz="2800" b="1" i="1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pPr fontAlgn="base"/>
            <a:r>
              <a:rPr lang="ru-RU" sz="2800" b="1" i="1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Маркетолог </a:t>
            </a:r>
          </a:p>
          <a:p>
            <a:pPr fontAlgn="base"/>
            <a:r>
              <a:rPr lang="ru-RU" sz="2800" b="1" i="1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Интервьюер </a:t>
            </a:r>
          </a:p>
          <a:p>
            <a:pPr fontAlgn="base"/>
            <a:r>
              <a:rPr lang="ru-RU" sz="2800" b="1" i="1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1F497D">
                    <a:lumMod val="20000"/>
                    <a:lumOff val="80000"/>
                  </a:srgbClr>
                </a:solidFill>
                <a:effectLst>
                  <a:glow rad="63500">
                    <a:srgbClr val="4F81BD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SEO-специалист</a:t>
            </a:r>
            <a:endParaRPr lang="ru-RU" sz="2800" b="1" i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686800" cy="43924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ближайшие годы наш мир потерпит значительных изменений, которые коснутся всех сфер деятельности человека 21 века. По подсчетам ученых, к 2020-30-м годам следующие профессии станут реальностью:</a:t>
            </a:r>
            <a:endParaRPr lang="ru-RU" sz="2800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2" t="15334" r="46184" b="34908"/>
          <a:stretch>
            <a:fillRect/>
          </a:stretch>
        </p:blipFill>
        <p:spPr bwMode="auto">
          <a:xfrm>
            <a:off x="2414722" y="2924944"/>
            <a:ext cx="3600400" cy="375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684213" y="476250"/>
            <a:ext cx="3240087" cy="7921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56C7AA"/>
              </a:buClr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    Авиация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2" t="15767" r="44807" b="34801"/>
          <a:stretch>
            <a:fillRect/>
          </a:stretch>
        </p:blipFill>
        <p:spPr bwMode="auto">
          <a:xfrm>
            <a:off x="1619672" y="1282339"/>
            <a:ext cx="5089326" cy="478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34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755650" y="188913"/>
            <a:ext cx="2808288" cy="9366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algn="ctr" eaLnBrk="1" hangingPunct="1">
              <a:buClr>
                <a:srgbClr val="56C7AA"/>
              </a:buClr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    </a:t>
            </a:r>
            <a:r>
              <a:rPr lang="en-US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IT-</a:t>
            </a:r>
            <a:r>
              <a:rPr lang="ru-RU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сектор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6" t="17172" r="45393" b="30943"/>
          <a:stretch>
            <a:fillRect/>
          </a:stretch>
        </p:blipFill>
        <p:spPr bwMode="auto">
          <a:xfrm>
            <a:off x="1547664" y="1268760"/>
            <a:ext cx="4945062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92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CF86430-D2B7-4646-B588-53BED6C92F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TS101908698</Template>
  <TotalTime>130</TotalTime>
  <Words>171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2_Воздушный поток</vt:lpstr>
      <vt:lpstr>4_Воздушный поток</vt:lpstr>
      <vt:lpstr>5_Воздушный поток</vt:lpstr>
      <vt:lpstr>Тема Office</vt:lpstr>
      <vt:lpstr>Мой выбор</vt:lpstr>
      <vt:lpstr>Презентация PowerPoint</vt:lpstr>
      <vt:lpstr>Копирайтер</vt:lpstr>
      <vt:lpstr>Контент-менеджер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 адрес:   634028, г. Томск, ул. Пирогова, 2 https://vk.com/club128663882 http://school-32.tomsk.ru/zgo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профессии XXI века</dc:title>
  <dc:subject>Шаблон оформления</dc:subject>
  <dc:creator>Ольга Уханова</dc:creator>
  <dc:description>Шаблон оформления
Корпорация Майкрософт</dc:description>
  <cp:lastModifiedBy>User</cp:lastModifiedBy>
  <cp:revision>30</cp:revision>
  <dcterms:created xsi:type="dcterms:W3CDTF">2014-05-07T10:45:47Z</dcterms:created>
  <dcterms:modified xsi:type="dcterms:W3CDTF">2018-04-08T08:05:06Z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TC019086989991</vt:lpwstr>
  </property>
</Properties>
</file>