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93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80405_1432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071810" y="785810"/>
            <a:ext cx="6858000" cy="52863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214290"/>
            <a:ext cx="3071834" cy="646331"/>
          </a:xfrm>
          <a:prstGeom prst="rect">
            <a:avLst/>
          </a:prstGeom>
          <a:noFill/>
        </p:spPr>
        <p:txBody>
          <a:bodyPr wrap="square" rtlCol="0">
            <a:prstTxWarp prst="textCanUp">
              <a:avLst/>
            </a:prstTxWarp>
            <a:spAutoFit/>
          </a:bodyPr>
          <a:lstStyle/>
          <a:p>
            <a:r>
              <a:rPr lang="ru-RU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Работа 3 группы к Празднику Светлой Пасхи</a:t>
            </a:r>
            <a:endParaRPr lang="ru-RU" b="1" dirty="0">
              <a:ln w="12700">
                <a:solidFill>
                  <a:srgbClr val="00B050"/>
                </a:solidFill>
                <a:prstDash val="solid"/>
              </a:ln>
              <a:solidFill>
                <a:srgbClr val="00B0F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44" y="1643050"/>
            <a:ext cx="3429024" cy="452431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/>
              <a:t>Посмотрите, что за чудо</a:t>
            </a:r>
          </a:p>
          <a:p>
            <a:r>
              <a:rPr lang="ru-RU" i="1" dirty="0" smtClean="0"/>
              <a:t>Положила мама в блюдо?</a:t>
            </a:r>
          </a:p>
          <a:p>
            <a:r>
              <a:rPr lang="ru-RU" i="1" dirty="0" smtClean="0"/>
              <a:t>Тут яйцо, но не простое:</a:t>
            </a:r>
          </a:p>
          <a:p>
            <a:r>
              <a:rPr lang="ru-RU" i="1" dirty="0" smtClean="0"/>
              <a:t>Золотое расписное,</a:t>
            </a:r>
          </a:p>
          <a:p>
            <a:r>
              <a:rPr lang="ru-RU" i="1" dirty="0" smtClean="0"/>
              <a:t>Словно яркая игрушка!</a:t>
            </a:r>
          </a:p>
          <a:p>
            <a:r>
              <a:rPr lang="ru-RU" i="1" dirty="0" smtClean="0"/>
              <a:t>Здесь полоски, завитушки,</a:t>
            </a:r>
          </a:p>
          <a:p>
            <a:r>
              <a:rPr lang="ru-RU" i="1" dirty="0" smtClean="0"/>
              <a:t>Много маленьких колечек,</a:t>
            </a:r>
          </a:p>
          <a:p>
            <a:r>
              <a:rPr lang="ru-RU" i="1" dirty="0" smtClean="0"/>
              <a:t>Звёзд, кружочков и сердечек.</a:t>
            </a:r>
          </a:p>
          <a:p>
            <a:r>
              <a:rPr lang="ru-RU" i="1" dirty="0" smtClean="0"/>
              <a:t>Для чего все эти краски,</a:t>
            </a:r>
          </a:p>
          <a:p>
            <a:r>
              <a:rPr lang="ru-RU" i="1" dirty="0" smtClean="0"/>
              <a:t>Словно в старой доброй сказке?</a:t>
            </a:r>
          </a:p>
          <a:p>
            <a:r>
              <a:rPr lang="ru-RU" i="1" dirty="0" smtClean="0"/>
              <a:t>Мама всем дала ответы:</a:t>
            </a:r>
          </a:p>
          <a:p>
            <a:r>
              <a:rPr lang="ru-RU" i="1" dirty="0" smtClean="0"/>
              <a:t>- Пасха – праздник самый светлый!</a:t>
            </a:r>
          </a:p>
          <a:p>
            <a:r>
              <a:rPr lang="ru-RU" i="1" dirty="0" smtClean="0"/>
              <a:t>А яйцо, известно мне,</a:t>
            </a:r>
          </a:p>
          <a:p>
            <a:r>
              <a:rPr lang="ru-RU" i="1" dirty="0" smtClean="0"/>
              <a:t>Символ жизни на земле</a:t>
            </a:r>
            <a:r>
              <a:rPr lang="ru-RU" i="1" dirty="0" smtClean="0"/>
              <a:t>!</a:t>
            </a:r>
          </a:p>
          <a:p>
            <a:r>
              <a:rPr lang="ru-RU" i="1" dirty="0" smtClean="0"/>
              <a:t> </a:t>
            </a:r>
            <a:r>
              <a:rPr lang="ru-RU" i="1" dirty="0" smtClean="0"/>
              <a:t>(Т. Лаврова)</a:t>
            </a:r>
            <a:endParaRPr lang="ru-RU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</Words>
  <PresentationFormat>Экран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2018-04-08T16:04:49Z</dcterms:created>
  <dcterms:modified xsi:type="dcterms:W3CDTF">2018-04-08T16:15:50Z</dcterms:modified>
</cp:coreProperties>
</file>