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documents and settings\administrator.metod\рабочий стол\пожары\002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documents and settings\administrator.metod\рабочий стол\пожары\fire042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documents and settings\administrator.metod\рабочий стол\пожары\fire045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documents and settings\administrator.metod\рабочий стол\пожары\003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documents and settings\administrator.metod\рабочий стол\пожары\4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documents and settings\administrator.metod\рабочий стол\пожары\0004-003-pozharnik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documents and settings\administrator.metod\рабочий стол\пожары\6(15)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documents and settings\administrator.metod\рабочий стол\пожары\1502_1_max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documents and settings\administrator.metod\рабочий стол\пожары\554096511a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documents and settings\administrator.metod\рабочий стол\пожары\1344522241_img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documents and settings\administrator.metod\рабочий стол\пожары\fire003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PresentationFormat>Экран (4:3)</PresentationFormat>
  <Paragraphs>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админ</cp:lastModifiedBy>
  <cp:revision>1</cp:revision>
  <dcterms:created xsi:type="dcterms:W3CDTF">2018-04-04T01:56:33Z</dcterms:created>
  <dcterms:modified xsi:type="dcterms:W3CDTF">2018-04-04T02:01:36Z</dcterms:modified>
</cp:coreProperties>
</file>