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392" r:id="rId1"/>
  </p:sldMasterIdLst>
  <p:notesMasterIdLst>
    <p:notesMasterId r:id="rId18"/>
  </p:notesMasterIdLst>
  <p:sldIdLst>
    <p:sldId id="256" r:id="rId2"/>
    <p:sldId id="257" r:id="rId3"/>
    <p:sldId id="284" r:id="rId4"/>
    <p:sldId id="258" r:id="rId5"/>
    <p:sldId id="285" r:id="rId6"/>
    <p:sldId id="259" r:id="rId7"/>
    <p:sldId id="286" r:id="rId8"/>
    <p:sldId id="260" r:id="rId9"/>
    <p:sldId id="282" r:id="rId10"/>
    <p:sldId id="262" r:id="rId11"/>
    <p:sldId id="265" r:id="rId12"/>
    <p:sldId id="266" r:id="rId13"/>
    <p:sldId id="268" r:id="rId14"/>
    <p:sldId id="283" r:id="rId15"/>
    <p:sldId id="269" r:id="rId16"/>
    <p:sldId id="287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1392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7294CA-9C30-4C83-AC1A-D1A1DFA557B9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218C3CD-EEF6-453B-8088-2B36647BD3F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937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8C3CD-EEF6-453B-8088-2B36647BD3FF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59935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218C3CD-EEF6-453B-8088-2B36647BD3FF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16314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3A044-4A5C-4A0B-93F6-32C99E343F03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63432-9B0D-490C-9B1C-639730FB33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3A044-4A5C-4A0B-93F6-32C99E343F03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63432-9B0D-490C-9B1C-639730FB3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3A044-4A5C-4A0B-93F6-32C99E343F03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63432-9B0D-490C-9B1C-639730FB3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3A044-4A5C-4A0B-93F6-32C99E343F03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63432-9B0D-490C-9B1C-639730FB3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3A044-4A5C-4A0B-93F6-32C99E343F03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63432-9B0D-490C-9B1C-639730FB33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3A044-4A5C-4A0B-93F6-32C99E343F03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63432-9B0D-490C-9B1C-639730FB3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3A044-4A5C-4A0B-93F6-32C99E343F03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63432-9B0D-490C-9B1C-639730FB3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3A044-4A5C-4A0B-93F6-32C99E343F03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63432-9B0D-490C-9B1C-639730FB3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3A044-4A5C-4A0B-93F6-32C99E343F03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63432-9B0D-490C-9B1C-639730FB33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3A044-4A5C-4A0B-93F6-32C99E343F03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63432-9B0D-490C-9B1C-639730FB33E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BF3A044-4A5C-4A0B-93F6-32C99E343F03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2163432-9B0D-490C-9B1C-639730FB33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BF3A044-4A5C-4A0B-93F6-32C99E343F03}" type="datetimeFigureOut">
              <a:rPr lang="ru-RU" smtClean="0"/>
              <a:pPr/>
              <a:t>08.04.2018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2163432-9B0D-490C-9B1C-639730FB33E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393" r:id="rId1"/>
    <p:sldLayoutId id="2147484394" r:id="rId2"/>
    <p:sldLayoutId id="2147484395" r:id="rId3"/>
    <p:sldLayoutId id="2147484396" r:id="rId4"/>
    <p:sldLayoutId id="2147484397" r:id="rId5"/>
    <p:sldLayoutId id="2147484398" r:id="rId6"/>
    <p:sldLayoutId id="2147484399" r:id="rId7"/>
    <p:sldLayoutId id="2147484400" r:id="rId8"/>
    <p:sldLayoutId id="2147484401" r:id="rId9"/>
    <p:sldLayoutId id="2147484402" r:id="rId10"/>
    <p:sldLayoutId id="214748440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3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87624" y="548680"/>
            <a:ext cx="7423238" cy="280831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Развитие   математических</a:t>
            </a:r>
            <a:br>
              <a:rPr lang="ru-RU" sz="31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способностей детей второй младшей группы через дидактические игры</a:t>
            </a: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4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940152" y="5157192"/>
            <a:ext cx="2887304" cy="864096"/>
          </a:xfrm>
        </p:spPr>
        <p:txBody>
          <a:bodyPr>
            <a:normAutofit fontScale="25000" lnSpcReduction="2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Подготовила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5500" dirty="0" err="1" smtClean="0">
                <a:latin typeface="Times New Roman" pitchFamily="18" charset="0"/>
                <a:cs typeface="Times New Roman" pitchFamily="18" charset="0"/>
              </a:rPr>
              <a:t>Джанболатова</a:t>
            </a:r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Н.Г., воспитатель</a:t>
            </a:r>
            <a:endParaRPr lang="ru-RU" sz="55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5500" dirty="0" smtClean="0">
                <a:latin typeface="Times New Roman" pitchFamily="18" charset="0"/>
                <a:cs typeface="Times New Roman" pitchFamily="18" charset="0"/>
              </a:rPr>
              <a:t>   Магомедова П.Н., воспитатель 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         </a:t>
            </a:r>
          </a:p>
        </p:txBody>
      </p:sp>
      <p:pic>
        <p:nvPicPr>
          <p:cNvPr id="4" name="Рисунок 3" descr="G:\DCIM\114_PANA\P114037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3214686"/>
            <a:ext cx="3214710" cy="33627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14348" y="357166"/>
            <a:ext cx="7643866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Д/и «Подбери по форме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»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Д/и «Что бывает круглым (квадратным)?»</a:t>
            </a:r>
          </a:p>
          <a:p>
            <a:pPr algn="ctr"/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G:\DCIM\114_PANA\P1140270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14414" y="1571612"/>
            <a:ext cx="335758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G:\DCIM\114_PANA\P114038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14876" y="1571612"/>
            <a:ext cx="3214710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F:\DCIM\114_PANA\P1140531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928926" y="4143380"/>
            <a:ext cx="3571900" cy="25003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67744" y="188640"/>
            <a:ext cx="597666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Дидактическая 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игра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Большой-маленький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G:\DCIM\114_PANA\P1140253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764704"/>
            <a:ext cx="321471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G:\DCIM\114_PANA\P114024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5424696" y="632088"/>
            <a:ext cx="2736304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2411760" y="3573016"/>
            <a:ext cx="612068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" dirty="0"/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Дидактическая игра  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Собери целое из частей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G:\DCIM\114_PANA\P1140238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491880" y="4005064"/>
            <a:ext cx="3214710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339752" y="260648"/>
            <a:ext cx="458010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Дидактическая игра 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Один -много</a:t>
            </a:r>
            <a:r>
              <a:rPr lang="en-US" sz="2000" b="1" dirty="0">
                <a:latin typeface="Times New Roman" pitchFamily="18" charset="0"/>
                <a:cs typeface="Times New Roman" pitchFamily="18" charset="0"/>
              </a:rPr>
              <a:t>» 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G:\DCIM\114_PANA\P114039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331640" y="836712"/>
            <a:ext cx="2950060" cy="2213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G:\DCIM\114_PANA\P1140399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92080" y="980728"/>
            <a:ext cx="2971576" cy="2229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G:\DCIM\114_PANA\P114038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2991243" y="3929637"/>
            <a:ext cx="3000397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57290" y="428604"/>
            <a:ext cx="7429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Сказки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Теремок», «Репка», «Три поросенка»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-закрепляем умение различать геометрические фигуры и количество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DCIM\114_PANA\P1140412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1538" y="1643050"/>
            <a:ext cx="3214710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F:\DCIM\114_PANA\P1140414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1643050"/>
            <a:ext cx="3357586" cy="23574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F:\DCIM\114_PANA\P1140419.JPG"/>
          <p:cNvPicPr/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71802" y="4286256"/>
            <a:ext cx="2895600" cy="21720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>
            <a:spLocks noChangeArrowheads="1"/>
          </p:cNvSpPr>
          <p:nvPr/>
        </p:nvSpPr>
        <p:spPr bwMode="auto">
          <a:xfrm>
            <a:off x="1331640" y="445314"/>
            <a:ext cx="7632848" cy="1938992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Деятельность по формированию элементарных математических представлений у детей посредством дидактических игр ориентирована на совместную деятельность участников образовательного процесса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следующем сочетании: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644008" y="2420888"/>
            <a:ext cx="1152128" cy="792088"/>
          </a:xfrm>
          <a:prstGeom prst="down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2959224" y="3429000"/>
            <a:ext cx="4649991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педагог-воспитанник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50539" y="4725144"/>
            <a:ext cx="5393271" cy="646331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non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0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воспитанники-родители</a:t>
            </a:r>
            <a:endParaRPr lang="ru-RU" sz="3600" dirty="0" smtClean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1357290" y="500042"/>
            <a:ext cx="7429552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уголке для родителей постоянно размещаем информацию о развитии элементарных математических представлений и о роли дидактических игр в данном процессе.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" name="Рисунок 2" descr="H:\DCIM\114_PANA\P1140579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714488"/>
            <a:ext cx="3500462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Рисунок 3" descr="H:\DCIM\114_PANA\P114057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6314" y="3429000"/>
            <a:ext cx="3859896" cy="29488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img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1331640" y="332656"/>
            <a:ext cx="7272808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«Математика- царица всех наук! Она приводит в порядок ум!»</a:t>
            </a:r>
            <a:endParaRPr kumimoji="0" lang="ru-RU" sz="2800" b="0" i="1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2698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Ее изучение способствует развитию памяти, речи, воображения, эмоций; формирует настойчивость, терпение, творческий потенциал личности.</a:t>
            </a:r>
            <a:endParaRPr kumimoji="0" lang="ru-RU" sz="28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G:\DCIM\114_PANA\P1140294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3140968"/>
            <a:ext cx="5040560" cy="33123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404664"/>
            <a:ext cx="7862150" cy="5286412"/>
          </a:xfrm>
        </p:spPr>
        <p:txBody>
          <a:bodyPr/>
          <a:lstStyle/>
          <a:p>
            <a:pPr algn="just">
              <a:buNone/>
            </a:pPr>
            <a:r>
              <a:rPr lang="ru-RU" dirty="0" smtClean="0">
                <a:solidFill>
                  <a:schemeClr val="accent6"/>
                </a:solidFill>
                <a:latin typeface="Times New Roman" pitchFamily="18" charset="0"/>
                <a:cs typeface="Times New Roman" pitchFamily="18" charset="0"/>
              </a:rPr>
              <a:t>   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«Без игры нет и не может быть полноценного умственного развития. Игра – это огромное светлое окно, через которое в духовный мир ребёнка вливается  жизненный поток представлений, понятий. Игра – это искра, зажигающая огонёк пытливости и любознательности».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                               Сухомлинский В.А.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G:\DCIM\114_PANA\P1140234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63688" y="4581128"/>
            <a:ext cx="2016224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1403648" y="260648"/>
            <a:ext cx="748883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Дидактическая  игра помогает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ребёнку 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чему-то научиться в лёгкой, непринуждённой форме, развивает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умственные  способности ребёнка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333333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F:\DCIM\114_PANA\P114053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2204864"/>
            <a:ext cx="6624736" cy="41764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:\DCIM\114_PANA\P1140581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250397" y="750075"/>
            <a:ext cx="3000396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DCIM\114_PANA\P1140583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2066" y="3643314"/>
            <a:ext cx="3643306" cy="26842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:\DCIM\114_PANA\P1140582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00166" y="3714752"/>
            <a:ext cx="3357586" cy="26990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19672" y="404664"/>
            <a:ext cx="5976664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Создание  и совершенствование предметно-  развивающей среды 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:\DCIM\114_PANA\P114058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500174"/>
            <a:ext cx="2714643" cy="20717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:\DCIM\114_PANA\P1140587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15074" y="4643446"/>
            <a:ext cx="2685871" cy="205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:\DCIM\114_PANA\P1140586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3646344" y="2925896"/>
            <a:ext cx="2779712" cy="22142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979712" y="692696"/>
            <a:ext cx="616418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Уголок  «Занимательная математика».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G:\DCIM\114_PANA\P1140568.JPG"/>
          <p:cNvPicPr/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28728" y="1357298"/>
            <a:ext cx="7143800" cy="49292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403648" y="332656"/>
            <a:ext cx="7240318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79388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Отбирая игры,  мы исходим из того, какие программные задачи будут решаться  с их помощью, как игра будет способствовать развитию умственной активности детей, воспитанию нравственных сторон личности.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H:\DCIM\114_PANA\P1140575.JPG"/>
          <p:cNvPicPr/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42976" y="1785926"/>
            <a:ext cx="3500462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:\DCIM\114_PANA\P1140570.JPG"/>
          <p:cNvPicPr/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86380" y="3714752"/>
            <a:ext cx="3379225" cy="27133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331640" y="188640"/>
            <a:ext cx="7560840" cy="1152128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1763688" y="404664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/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Игры распределены</a:t>
            </a:r>
          </a:p>
          <a:p>
            <a:pPr algn="ctr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порядке усложнения заданий - от простого к слож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ному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763688" y="1484784"/>
            <a:ext cx="6336704" cy="1080120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Первая  группа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где закрепляются представления о цвете предмета, 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 его  форме.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763688" y="2708920"/>
            <a:ext cx="6336704" cy="1080120"/>
          </a:xfrm>
          <a:prstGeom prst="roundRect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Вторая  группа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игры, знакомящие детей с величиной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691680" y="3933056"/>
            <a:ext cx="6336704" cy="108012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Третья  группа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игры на ориентировку в пространстве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907704" y="5229200"/>
            <a:ext cx="6336704" cy="1080120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Четвертая группа  </a:t>
            </a:r>
          </a:p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игры на развитие психических процессов: внимания, воображения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498</TotalTime>
  <Words>288</Words>
  <Application>Microsoft Office PowerPoint</Application>
  <PresentationFormat>Экран (4:3)</PresentationFormat>
  <Paragraphs>43</Paragraphs>
  <Slides>16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24" baseType="lpstr">
      <vt:lpstr>Arial</vt:lpstr>
      <vt:lpstr>Calibri</vt:lpstr>
      <vt:lpstr>Corbel</vt:lpstr>
      <vt:lpstr>Gill Sans MT</vt:lpstr>
      <vt:lpstr>Times New Roman</vt:lpstr>
      <vt:lpstr>Verdana</vt:lpstr>
      <vt:lpstr>Wingdings 2</vt:lpstr>
      <vt:lpstr>Солнцестояние</vt:lpstr>
      <vt:lpstr>                    Развитие   математических способностей детей второй младшей группы через дидактические игры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Cообщение из опыта работы на тему  « Формирование ФЭМП в младшей группе</dc:title>
  <dc:creator>7</dc:creator>
  <cp:lastModifiedBy>аапп</cp:lastModifiedBy>
  <cp:revision>57</cp:revision>
  <dcterms:created xsi:type="dcterms:W3CDTF">2016-11-27T10:06:12Z</dcterms:created>
  <dcterms:modified xsi:type="dcterms:W3CDTF">2018-04-08T16:04:55Z</dcterms:modified>
</cp:coreProperties>
</file>