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0" r:id="rId5"/>
    <p:sldId id="261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08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ds03.infourok.ru/uploads/ex/1163/00008692-5cef4da6/img0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2852"/>
            <a:ext cx="9144000" cy="1714512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Open Sans"/>
                <a:cs typeface="Arial" pitchFamily="34" charset="0"/>
              </a:rPr>
              <a:t>12 апреля замечательный </a:t>
            </a:r>
            <a:r>
              <a:rPr lang="ru-RU" sz="1800" dirty="0" smtClean="0">
                <a:solidFill>
                  <a:schemeClr val="accent1">
                    <a:lumMod val="75000"/>
                  </a:schemeClr>
                </a:solidFill>
                <a:latin typeface="Open Sans"/>
                <a:cs typeface="Arial" pitchFamily="34" charset="0"/>
              </a:rPr>
              <a:t>праздник — День Космонавтики. Когда-то космос казался недосягаемым, и вот уже через какие-то десятки лет туда сможет отправиться любой желающий. Может, это будут наши дети?</a:t>
            </a:r>
            <a:r>
              <a:rPr lang="ru-RU" sz="61200" dirty="0" smtClean="0">
                <a:solidFill>
                  <a:srgbClr val="1DBEF1"/>
                </a:solidFill>
                <a:latin typeface="Open Sans"/>
                <a:cs typeface="Arial" pitchFamily="34" charset="0"/>
              </a:rPr>
              <a:t/>
            </a:r>
            <a:br>
              <a:rPr lang="ru-RU" sz="61200" dirty="0" smtClean="0">
                <a:solidFill>
                  <a:srgbClr val="1DBEF1"/>
                </a:solidFill>
                <a:latin typeface="Open Sans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786058"/>
            <a:ext cx="9144000" cy="40719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74206330" cy="2590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73397163" bIns="8887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12 апреля замечательный праздник — День Космонавтики. Когда-то космос казался">
            <a:hlinkClick r:id="rId2" tooltip="12 апреля замечательный праздник — День Космонавтики. Когда-то космос казался...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1308675" y="-112713"/>
            <a:ext cx="2952750" cy="2209801"/>
          </a:xfrm>
          <a:prstGeom prst="rect">
            <a:avLst/>
          </a:prstGeom>
          <a:noFill/>
        </p:spPr>
      </p:pic>
      <p:pic>
        <p:nvPicPr>
          <p:cNvPr id="1028" name="Picture 4" descr="C:\Users\User\Desktop\img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214422"/>
            <a:ext cx="9144000" cy="5643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hello_html_3f433da9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12 апреля 1961 года первый космонавт Юрий Алексеевич Гагарин отправился в космос 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User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9144000" cy="5572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User\Desktop\img5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Млечный путь-это галактика, в которой находится Земля, Солнечная система и все отдельные звезды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C:\Users\User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User\Desktop\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60</Words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12 апреля замечательный праздник — День Космонавтики. Когда-то космос казался недосягаемым, и вот уже через какие-то десятки лет туда сможет отправиться любой желающий. Может, это будут наши дети? </vt:lpstr>
      <vt:lpstr>Слайд 2</vt:lpstr>
      <vt:lpstr>12 апреля 1961 года первый космонавт Юрий Алексеевич Гагарин отправился в космос </vt:lpstr>
      <vt:lpstr>Слайд 4</vt:lpstr>
      <vt:lpstr>Млечный путь-это галактика, в которой находится Земля, Солнечная система и все отдельные звезды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 апреля замечательный праздник — День Космонавтики. Когда-то космос казался недосягаемым, и вот уже через какие-то десятки лет туда сможет отправиться любой желающий. Может, это будут наши дети? </dc:title>
  <cp:lastModifiedBy>User</cp:lastModifiedBy>
  <cp:revision>7</cp:revision>
  <dcterms:modified xsi:type="dcterms:W3CDTF">2018-04-08T04:22:32Z</dcterms:modified>
</cp:coreProperties>
</file>