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9" r:id="rId3"/>
    <p:sldId id="261" r:id="rId4"/>
    <p:sldId id="265" r:id="rId5"/>
    <p:sldId id="268" r:id="rId6"/>
    <p:sldId id="264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128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71352" y="260648"/>
            <a:ext cx="7801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МБДОУ детский сад №10</a:t>
            </a:r>
          </a:p>
        </p:txBody>
      </p:sp>
      <p:pic>
        <p:nvPicPr>
          <p:cNvPr id="4" name="Picture 2" descr="F:\детсад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2348880"/>
            <a:ext cx="5724128" cy="429309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641554" y="1484784"/>
            <a:ext cx="5860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omic Sans MS" panose="030F0702030302020204" pitchFamily="66" charset="0"/>
              </a:rPr>
              <a:t>ПРЕДСТАВЛЯЕТ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7909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000"/>
    </mc:Choice>
    <mc:Fallback xmlns="">
      <p:transition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200"/>
                            </p:stCondLst>
                            <p:childTnLst>
                              <p:par>
                                <p:cTn id="1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06022016\Desktop\shutterstock_1431404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278"/>
            <a:ext cx="9160161" cy="6856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06022016\Desktop\1507808346_1282-petuh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17984" y="620688"/>
            <a:ext cx="3810000" cy="66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2993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06022016\Desktop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055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06022016\Desktop\22195574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491878" y="332656"/>
            <a:ext cx="4680521" cy="4680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38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06022016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06022016\Desktop\0a28b540b721937a6285c17f8c92f44e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3329" y="1196752"/>
            <a:ext cx="3417341" cy="3728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06022016\Desktop\0a28b540b721937a6285c17f8c92f44e.jpg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5536" y="2689281"/>
            <a:ext cx="2049189" cy="2235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425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06022016\Desktop\Презентация Microsoft PowerPoin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07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06022016\Desktop\0_e7ac5_40ff18b_ori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227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06022016\Desktop\DSCN72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618247"/>
            <a:ext cx="6543654" cy="633670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68249" y="0"/>
            <a:ext cx="752641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batC" pitchFamily="2" charset="0"/>
              </a:rPr>
              <a:t>СПАСИБО </a:t>
            </a:r>
          </a:p>
          <a:p>
            <a:pPr algn="ctr"/>
            <a:r>
              <a:rPr lang="ru-RU" sz="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ArbatC" pitchFamily="2" charset="0"/>
              </a:rPr>
              <a:t>ЗА ВНИМАНИЕ!</a:t>
            </a:r>
            <a:endParaRPr lang="ru-RU" sz="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  <a:latin typeface="ArbatC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29368" y="6235349"/>
            <a:ext cx="6604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 и фото ребёнка демонстрируются с разрешения родителей.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087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19</Words>
  <Application>Microsoft Office PowerPoint</Application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Кочнева</dc:creator>
  <cp:lastModifiedBy>06022016</cp:lastModifiedBy>
  <cp:revision>19</cp:revision>
  <dcterms:created xsi:type="dcterms:W3CDTF">2018-01-17T19:00:59Z</dcterms:created>
  <dcterms:modified xsi:type="dcterms:W3CDTF">2018-04-08T13:39:30Z</dcterms:modified>
</cp:coreProperties>
</file>