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08.04.2018</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08.04.2018</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08.04.2018</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08.04.2018</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08.04.2018</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08.04.2018</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08.04.2018</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08.04.2018</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08.04.2018</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08.04.2018</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08.04.2018</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08.04.2018</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330" y="0"/>
            <a:ext cx="9144000" cy="6858000"/>
          </a:xfrm>
          <a:prstGeom prst="rect">
            <a:avLst/>
          </a:prstGeom>
        </p:spPr>
      </p:pic>
      <p:sp>
        <p:nvSpPr>
          <p:cNvPr id="3" name="Прямоугольник 2"/>
          <p:cNvSpPr/>
          <p:nvPr/>
        </p:nvSpPr>
        <p:spPr>
          <a:xfrm>
            <a:off x="1869934" y="1988840"/>
            <a:ext cx="5835892" cy="2308324"/>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72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Спортивный</a:t>
            </a:r>
            <a:r>
              <a:rPr lang="ru-RU" sz="7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 </a:t>
            </a:r>
          </a:p>
          <a:p>
            <a:pPr algn="ctr"/>
            <a:r>
              <a:rPr lang="ru-RU" sz="72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уголок</a:t>
            </a:r>
          </a:p>
        </p:txBody>
      </p:sp>
      <p:sp>
        <p:nvSpPr>
          <p:cNvPr id="4" name="TextBox 3"/>
          <p:cNvSpPr txBox="1"/>
          <p:nvPr/>
        </p:nvSpPr>
        <p:spPr>
          <a:xfrm>
            <a:off x="448277" y="6333954"/>
            <a:ext cx="8298105" cy="369332"/>
          </a:xfrm>
          <a:prstGeom prst="rect">
            <a:avLst/>
          </a:prstGeom>
          <a:noFill/>
        </p:spPr>
        <p:txBody>
          <a:bodyPr wrap="none" rtlCol="0">
            <a:spAutoFit/>
          </a:bodyPr>
          <a:lstStyle/>
          <a:p>
            <a:r>
              <a:rPr lang="ru-RU" dirty="0" smtClean="0"/>
              <a:t>СП «Детский сад «</a:t>
            </a:r>
            <a:r>
              <a:rPr lang="ru-RU" dirty="0" smtClean="0"/>
              <a:t>Янтарик</a:t>
            </a:r>
            <a:r>
              <a:rPr lang="ru-RU" dirty="0" smtClean="0"/>
              <a:t>» гр.2млд.№1, Воспитатели Маслова А.И.,</a:t>
            </a:r>
            <a:r>
              <a:rPr lang="ru-RU" dirty="0" smtClean="0"/>
              <a:t>Тригубова</a:t>
            </a:r>
            <a:r>
              <a:rPr lang="ru-RU" dirty="0" smtClean="0"/>
              <a:t> В.Н.</a:t>
            </a:r>
            <a:endParaRPr lang="ru-RU" dirty="0"/>
          </a:p>
        </p:txBody>
      </p:sp>
    </p:spTree>
    <p:extLst>
      <p:ext uri="{BB962C8B-B14F-4D97-AF65-F5344CB8AC3E}">
        <p14:creationId xmlns:p14="http://schemas.microsoft.com/office/powerpoint/2010/main" val="26415691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74617"/>
          </a:xfrm>
          <a:prstGeom prst="rect">
            <a:avLst/>
          </a:prstGeom>
        </p:spPr>
      </p:pic>
      <p:pic>
        <p:nvPicPr>
          <p:cNvPr id="1026" name="Picture 2" descr="C:\Users\Андрей\Pictures\работа\23 февраля18г\DSC_030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7615" y="3835138"/>
            <a:ext cx="3984345" cy="290623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619672" y="620688"/>
            <a:ext cx="6768752" cy="3046988"/>
          </a:xfrm>
          <a:prstGeom prst="rect">
            <a:avLst/>
          </a:prstGeom>
          <a:noFill/>
        </p:spPr>
        <p:txBody>
          <a:bodyPr wrap="square" rtlCol="0">
            <a:spAutoFit/>
          </a:bodyPr>
          <a:lstStyle/>
          <a:p>
            <a:r>
              <a:rPr lang="ru-RU" sz="2400" dirty="0" smtClean="0">
                <a:latin typeface="Times New Roman" panose="02020603050405020304" pitchFamily="18" charset="0"/>
                <a:cs typeface="Times New Roman" panose="02020603050405020304" pitchFamily="18" charset="0"/>
              </a:rPr>
              <a:t>     Физическое </a:t>
            </a:r>
            <a:r>
              <a:rPr lang="ru-RU" sz="2400" dirty="0">
                <a:latin typeface="Times New Roman" panose="02020603050405020304" pitchFamily="18" charset="0"/>
                <a:cs typeface="Times New Roman" panose="02020603050405020304" pitchFamily="18" charset="0"/>
              </a:rPr>
              <a:t>воспитание малышей в детском саду – это один из способов развития детей, который подразумевает не только улучшение их здоровья, но еще и получение ими навыков взаимодействия с другими людьми. Для этого необходимо обустроить спортивный уголок в детском саду, в котором будут находиться самые разнообразные предметы и тренажеры.</a:t>
            </a:r>
          </a:p>
        </p:txBody>
      </p:sp>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08248" y="3437308"/>
            <a:ext cx="1956169" cy="2987994"/>
          </a:xfrm>
          <a:prstGeom prst="rect">
            <a:avLst/>
          </a:prstGeom>
        </p:spPr>
      </p:pic>
    </p:spTree>
    <p:extLst>
      <p:ext uri="{BB962C8B-B14F-4D97-AF65-F5344CB8AC3E}">
        <p14:creationId xmlns:p14="http://schemas.microsoft.com/office/powerpoint/2010/main" val="2759695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53" y="0"/>
            <a:ext cx="9163706" cy="6858000"/>
          </a:xfrm>
          <a:prstGeom prst="rect">
            <a:avLst/>
          </a:prstGeom>
        </p:spPr>
      </p:pic>
      <p:sp>
        <p:nvSpPr>
          <p:cNvPr id="3" name="TextBox 2"/>
          <p:cNvSpPr txBox="1"/>
          <p:nvPr/>
        </p:nvSpPr>
        <p:spPr>
          <a:xfrm>
            <a:off x="323528" y="592824"/>
            <a:ext cx="8424936" cy="5909310"/>
          </a:xfrm>
          <a:prstGeom prst="rect">
            <a:avLst/>
          </a:prstGeom>
          <a:noFill/>
        </p:spPr>
        <p:txBody>
          <a:bodyPr wrap="square" rtlCol="0">
            <a:spAutoFit/>
          </a:bodyPr>
          <a:lstStyle/>
          <a:p>
            <a:r>
              <a:rPr lang="ru-RU" b="1" dirty="0">
                <a:solidFill>
                  <a:srgbClr val="FFC000"/>
                </a:solidFill>
                <a:latin typeface="Times New Roman" panose="02020603050405020304" pitchFamily="18" charset="0"/>
                <a:cs typeface="Times New Roman" panose="02020603050405020304" pitchFamily="18" charset="0"/>
              </a:rPr>
              <a:t>ОСОБЕННОСТИ ОФОРМЛЕНИЯ ДЛЯ РАЗНЫХ ВОЗРАСТНЫХ </a:t>
            </a:r>
            <a:r>
              <a:rPr lang="ru-RU" b="1" dirty="0" smtClean="0">
                <a:solidFill>
                  <a:srgbClr val="FFC000"/>
                </a:solidFill>
                <a:latin typeface="Times New Roman" panose="02020603050405020304" pitchFamily="18" charset="0"/>
                <a:cs typeface="Times New Roman" panose="02020603050405020304" pitchFamily="18" charset="0"/>
              </a:rPr>
              <a:t>ГРУПП</a:t>
            </a:r>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   Прежде </a:t>
            </a:r>
            <a:r>
              <a:rPr lang="ru-RU" sz="2400" dirty="0">
                <a:latin typeface="Times New Roman" panose="02020603050405020304" pitchFamily="18" charset="0"/>
                <a:cs typeface="Times New Roman" panose="02020603050405020304" pitchFamily="18" charset="0"/>
              </a:rPr>
              <a:t>чем оформить спортивный уголок, необходимо учесть возрастные особенности детей</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   В нашем случае  </a:t>
            </a:r>
            <a:r>
              <a:rPr lang="ru-RU" sz="2400" dirty="0">
                <a:latin typeface="Times New Roman" panose="02020603050405020304" pitchFamily="18" charset="0"/>
                <a:cs typeface="Times New Roman" panose="02020603050405020304" pitchFamily="18" charset="0"/>
              </a:rPr>
              <a:t>речь идет о младшей </a:t>
            </a:r>
            <a:r>
              <a:rPr lang="ru-RU" sz="2400" dirty="0" smtClean="0">
                <a:latin typeface="Times New Roman" panose="02020603050405020304" pitchFamily="18" charset="0"/>
                <a:cs typeface="Times New Roman" panose="02020603050405020304" pitchFamily="18" charset="0"/>
              </a:rPr>
              <a:t>группе, а значит  </a:t>
            </a:r>
            <a:r>
              <a:rPr lang="ru-RU" sz="2400" dirty="0">
                <a:latin typeface="Times New Roman" panose="02020603050405020304" pitchFamily="18" charset="0"/>
                <a:cs typeface="Times New Roman" panose="02020603050405020304" pitchFamily="18" charset="0"/>
              </a:rPr>
              <a:t>спортивная площадка должна быть частью игровой зоны. На ней обычно присутствуют мячи разных размеров и горки для ходьбы. Кроме этого, для каждой возрастной группы должны иметься специальные дорожки, которые предназначены для правильного развития стоп детей. Также в саду должны находиться следующие предметы</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r>
              <a:rPr lang="ru-RU" sz="2400" dirty="0">
                <a:latin typeface="Times New Roman" panose="02020603050405020304" pitchFamily="18" charset="0"/>
                <a:cs typeface="Times New Roman" panose="02020603050405020304" pitchFamily="18" charset="0"/>
              </a:rPr>
              <a:t>маски;</a:t>
            </a:r>
          </a:p>
          <a:p>
            <a:r>
              <a:rPr lang="ru-RU" sz="2400" dirty="0">
                <a:latin typeface="Times New Roman" panose="02020603050405020304" pitchFamily="18" charset="0"/>
                <a:cs typeface="Times New Roman" panose="02020603050405020304" pitchFamily="18" charset="0"/>
              </a:rPr>
              <a:t>мячи;</a:t>
            </a:r>
          </a:p>
          <a:p>
            <a:r>
              <a:rPr lang="ru-RU" sz="2400" dirty="0">
                <a:latin typeface="Times New Roman" panose="02020603050405020304" pitchFamily="18" charset="0"/>
                <a:cs typeface="Times New Roman" panose="02020603050405020304" pitchFamily="18" charset="0"/>
              </a:rPr>
              <a:t>наборы для занятий спортивными играми.</a:t>
            </a:r>
          </a:p>
          <a:p>
            <a:r>
              <a:rPr lang="ru-RU" sz="2400" dirty="0" smtClean="0">
                <a:latin typeface="Times New Roman" panose="02020603050405020304" pitchFamily="18" charset="0"/>
                <a:cs typeface="Times New Roman" panose="02020603050405020304" pitchFamily="18" charset="0"/>
              </a:rPr>
              <a:t>     Кроме </a:t>
            </a:r>
            <a:r>
              <a:rPr lang="ru-RU" sz="2400" dirty="0">
                <a:latin typeface="Times New Roman" panose="02020603050405020304" pitchFamily="18" charset="0"/>
                <a:cs typeface="Times New Roman" panose="02020603050405020304" pitchFamily="18" charset="0"/>
              </a:rPr>
              <a:t>этого можно придумать название спортивного уголка в детском саду, чтобы сделать его более привлекательным для малышей.</a:t>
            </a:r>
          </a:p>
        </p:txBody>
      </p:sp>
    </p:spTree>
    <p:extLst>
      <p:ext uri="{BB962C8B-B14F-4D97-AF65-F5344CB8AC3E}">
        <p14:creationId xmlns:p14="http://schemas.microsoft.com/office/powerpoint/2010/main" val="27548861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14441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374"/>
            <a:ext cx="9153853" cy="6850626"/>
          </a:xfrm>
          <a:prstGeom prst="rect">
            <a:avLst/>
          </a:prstGeom>
        </p:spPr>
      </p:pic>
      <p:sp>
        <p:nvSpPr>
          <p:cNvPr id="3" name="TextBox 2"/>
          <p:cNvSpPr txBox="1"/>
          <p:nvPr/>
        </p:nvSpPr>
        <p:spPr>
          <a:xfrm>
            <a:off x="683568" y="404664"/>
            <a:ext cx="7272808" cy="5724644"/>
          </a:xfrm>
          <a:prstGeom prst="rect">
            <a:avLst/>
          </a:prstGeom>
          <a:noFill/>
        </p:spPr>
        <p:txBody>
          <a:bodyPr wrap="square" rtlCol="0">
            <a:spAutoFit/>
          </a:bodyPr>
          <a:lstStyle/>
          <a:p>
            <a:pPr algn="ctr"/>
            <a:r>
              <a:rPr lang="ru-RU" sz="2000" b="1" dirty="0">
                <a:solidFill>
                  <a:srgbClr val="FFC000"/>
                </a:solidFill>
                <a:latin typeface="Times New Roman" panose="02020603050405020304" pitchFamily="18" charset="0"/>
                <a:cs typeface="Times New Roman" panose="02020603050405020304" pitchFamily="18" charset="0"/>
              </a:rPr>
              <a:t>ЗАДАЧИ ВОСПИТАТЕЛЯ ПРИ СОЗДАНИИ СПОРТИВНОГО </a:t>
            </a:r>
            <a:r>
              <a:rPr lang="ru-RU" sz="2000" b="1" dirty="0" smtClean="0">
                <a:solidFill>
                  <a:srgbClr val="FFC000"/>
                </a:solidFill>
                <a:latin typeface="Times New Roman" panose="02020603050405020304" pitchFamily="18" charset="0"/>
                <a:cs typeface="Times New Roman" panose="02020603050405020304" pitchFamily="18" charset="0"/>
              </a:rPr>
              <a:t>УГОЛКА</a:t>
            </a:r>
          </a:p>
          <a:p>
            <a:pPr algn="ctr"/>
            <a:endParaRPr lang="ru-RU" sz="2000" b="1" dirty="0">
              <a:solidFill>
                <a:srgbClr val="FFC000"/>
              </a:solidFill>
              <a:latin typeface="Times New Roman" panose="02020603050405020304" pitchFamily="18" charset="0"/>
              <a:cs typeface="Times New Roman" panose="02020603050405020304" pitchFamily="18" charset="0"/>
            </a:endParaRPr>
          </a:p>
          <a:p>
            <a:pPr algn="just"/>
            <a:r>
              <a:rPr lang="ru-RU" dirty="0" smtClean="0">
                <a:latin typeface="Times New Roman" panose="02020603050405020304" pitchFamily="18" charset="0"/>
                <a:cs typeface="Times New Roman" panose="02020603050405020304" pitchFamily="18" charset="0"/>
              </a:rPr>
              <a:t>      При </a:t>
            </a:r>
            <a:r>
              <a:rPr lang="ru-RU" dirty="0">
                <a:latin typeface="Times New Roman" panose="02020603050405020304" pitchFamily="18" charset="0"/>
                <a:cs typeface="Times New Roman" panose="02020603050405020304" pitchFamily="18" charset="0"/>
              </a:rPr>
              <a:t>оформлении уголка воспитатели, прежде всего, должны заботиться о создании разнообразной физкультурно-игровой среды, которая будет направлена на оптимизацию двигательной активности. При неправильном размещении инвентаря или же при отсутствии необходимых предметов заниматься физической активностью смогут не все дети или это время будет потрачено не эффективно</a:t>
            </a:r>
            <a:r>
              <a:rPr lang="ru-RU" dirty="0" smtClean="0">
                <a:latin typeface="Times New Roman" panose="02020603050405020304" pitchFamily="18" charset="0"/>
                <a:cs typeface="Times New Roman" panose="02020603050405020304" pitchFamily="18" charset="0"/>
              </a:rPr>
              <a:t>.</a:t>
            </a:r>
          </a:p>
          <a:p>
            <a:pPr algn="just"/>
            <a:r>
              <a:rPr lang="ru-RU" dirty="0" smtClean="0">
                <a:latin typeface="Times New Roman" panose="02020603050405020304" pitchFamily="18" charset="0"/>
                <a:cs typeface="Times New Roman" panose="02020603050405020304" pitchFamily="18" charset="0"/>
              </a:rPr>
              <a:t>      Также </a:t>
            </a:r>
            <a:r>
              <a:rPr lang="ru-RU" dirty="0">
                <a:latin typeface="Times New Roman" panose="02020603050405020304" pitchFamily="18" charset="0"/>
                <a:cs typeface="Times New Roman" panose="02020603050405020304" pitchFamily="18" charset="0"/>
              </a:rPr>
              <a:t>воспитателям нужно позаботиться о том, чтобы дети обладали знаниями о многообразии подвижных игр и физических упражнений. Так как речь идет о детях младшего возраста, стоит задуматься о том, как преподнести им информацию в графическом виде</a:t>
            </a:r>
            <a:r>
              <a:rPr lang="ru-RU" dirty="0" smtClean="0">
                <a:latin typeface="Times New Roman" panose="02020603050405020304" pitchFamily="18" charset="0"/>
                <a:cs typeface="Times New Roman" panose="02020603050405020304" pitchFamily="18" charset="0"/>
              </a:rPr>
              <a:t>.</a:t>
            </a:r>
          </a:p>
          <a:p>
            <a:pPr algn="just"/>
            <a:r>
              <a:rPr lang="ru-RU" dirty="0" smtClean="0">
                <a:latin typeface="Times New Roman" panose="02020603050405020304" pitchFamily="18" charset="0"/>
                <a:cs typeface="Times New Roman" panose="02020603050405020304" pitchFamily="18" charset="0"/>
              </a:rPr>
              <a:t>       Воспитатели </a:t>
            </a:r>
            <a:r>
              <a:rPr lang="ru-RU" dirty="0">
                <a:latin typeface="Times New Roman" panose="02020603050405020304" pitchFamily="18" charset="0"/>
                <a:cs typeface="Times New Roman" panose="02020603050405020304" pitchFamily="18" charset="0"/>
              </a:rPr>
              <a:t>должны способствовать развитию таких качеств, как гибкость, ловкость, координация и быстрота. При этом стоит поощрять двигательное творчество каждого воспитанника, а не просто стараться подчинить всех малышей, чтобы они делали только то, что им говорят.</a:t>
            </a:r>
          </a:p>
          <a:p>
            <a:pPr algn="just"/>
            <a:endParaRPr lang="ru-RU" dirty="0">
              <a:latin typeface="Times New Roman" panose="02020603050405020304" pitchFamily="18" charset="0"/>
              <a:cs typeface="Times New Roman" panose="02020603050405020304" pitchFamily="18" charset="0"/>
            </a:endParaRPr>
          </a:p>
          <a:p>
            <a:pPr algn="ctr"/>
            <a:r>
              <a:rPr lang="ru-RU" dirty="0">
                <a:latin typeface="Times New Roman" panose="02020603050405020304" pitchFamily="18" charset="0"/>
                <a:cs typeface="Times New Roman" panose="02020603050405020304" pitchFamily="18" charset="0"/>
              </a:rPr>
              <a:t>Одним из наиболее важных компонентов воспитания детей становится пропаганда здорового образа жизни.</a:t>
            </a:r>
          </a:p>
        </p:txBody>
      </p:sp>
    </p:spTree>
    <p:extLst>
      <p:ext uri="{BB962C8B-B14F-4D97-AF65-F5344CB8AC3E}">
        <p14:creationId xmlns:p14="http://schemas.microsoft.com/office/powerpoint/2010/main" val="208596238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339</Words>
  <Application>Microsoft Office PowerPoint</Application>
  <PresentationFormat>Экран (4:3)</PresentationFormat>
  <Paragraphs>18</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Андрей</dc:creator>
  <cp:lastModifiedBy>Андрей</cp:lastModifiedBy>
  <cp:revision>5</cp:revision>
  <dcterms:created xsi:type="dcterms:W3CDTF">2018-03-20T18:24:01Z</dcterms:created>
  <dcterms:modified xsi:type="dcterms:W3CDTF">2018-04-08T11:06:51Z</dcterms:modified>
</cp:coreProperties>
</file>