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3" r:id="rId12"/>
    <p:sldId id="268" r:id="rId13"/>
    <p:sldId id="271" r:id="rId14"/>
    <p:sldId id="267" r:id="rId15"/>
    <p:sldId id="266" r:id="rId16"/>
    <p:sldId id="270" r:id="rId17"/>
    <p:sldId id="269" r:id="rId18"/>
    <p:sldId id="273" r:id="rId19"/>
    <p:sldId id="274" r:id="rId20"/>
    <p:sldId id="275" r:id="rId21"/>
    <p:sldId id="276" r:id="rId22"/>
    <p:sldId id="279" r:id="rId23"/>
    <p:sldId id="280" r:id="rId24"/>
    <p:sldId id="281" r:id="rId25"/>
    <p:sldId id="282" r:id="rId26"/>
    <p:sldId id="283" r:id="rId27"/>
    <p:sldId id="286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528260-03F9-4EDC-BF07-60500C98F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D764DE-3795-4473-8DAE-3D4E385EAE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E5BB3C-C2B1-41CA-BF9C-E2AEF5911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622544-6E4E-41A2-AB2F-0B80E3AEF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A61FEE-01AA-4FE9-836D-78D989C0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992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111FBD-596B-4DEF-B1A5-A8924CB2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15625D4-F7D4-4C27-A6EA-51E0816C9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49AA14-DAB5-4BA0-9C81-4EF2D55C6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A91FF4-2C77-4102-A4E0-B18A90515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69E5BE-927F-4468-9735-522EEBEF4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237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33D072A-E58E-4398-8A22-513571C7EC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AE144FF-6EF3-4CFA-94CA-197485C9ED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11A4C6-2471-4AD7-BE9A-1AA498E23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627E0C-540C-4C77-B2BB-027F0015C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3A92CF-430A-48F4-9746-3F6103984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79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1541F-D10F-4E69-A19D-5CDE5C8AC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E6840F-E5E9-4EA8-B6C8-21917DDD3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82AFDF-585E-4BAD-A1A0-9655BA8D8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BF0EBD-3956-4445-BC0C-55B5F598B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B7BB17-69F2-46EB-942F-D243008EB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96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7FA659-6A49-4EF7-86D3-60210E489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C28D43-D111-4C4F-B745-BC5764BC4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311DA6-DE7B-45AB-973B-84F768584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A79A4B-0339-40E8-AD48-B635F8105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EAE500-6674-424B-9440-BB962025F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5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C09CDB-671F-415E-A6C2-EB25351C9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F15EE8-9918-49A0-BF18-8FCF596D4F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090BF13-62F9-4704-A230-A7EA66A274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5E2D64-0142-4D37-B242-83B6F847A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4BA0E1-6AFC-4B41-801B-0FF521581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EE7F672-D626-4601-8811-86DBF682F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668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1F969D-3E82-49B9-A7CE-A4214CCA8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33BA22-A287-4C7B-AD15-14AFC3081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FC90AA9-75B4-4349-AF72-4F16A30BD8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BF5A8BF-90C7-4995-B260-FBB1EFE01F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1E64A9A-1A24-4D18-8CED-F382B485B4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0214834-F81E-4E44-941A-9959A0C0A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D7A0917-8BC8-4BAC-86D0-30F61274E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478E5A3-5D12-47FC-AF34-D43C31EBB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1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47A199-4B4E-41C6-B87C-F18B6D615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06506AB-CA4C-4050-9451-1B7417669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3FBA17C-979C-47D4-AAA2-4DF3EF4C2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8CFEAB1-300A-4874-AA06-1DB2E1997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084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57C3FA5-E3A1-4789-9A72-8826721B1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91F10A1-81A5-4FBC-BF8D-E207AECC7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0088676-EA27-4CD1-9943-735273D39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38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B1E32D-ADA4-4131-BC95-7B567FAB1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061422-77D0-479E-947B-5EA950439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CF33E4-D390-4015-A45B-A161F02AC5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4221D9-FC0A-4C3F-B329-0FC837B9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05F1B6-C465-4DAA-9D18-1BE4398C0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C77999-DF9D-452B-B335-9A93134F8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973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3EA19-68C0-4F3C-A8F7-FFD744236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4877748-0D35-45AC-8BBE-8BF582F19E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7D8048-454F-48B0-8878-E95A70146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9E9A302-2830-48EF-89CB-FB9D1EF2C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3AB951-D687-4713-B24F-0B2E90E17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66699C-E33B-4ED9-8445-153D41C63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264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5F4C4-6678-43CB-804F-49B58F9FF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7651DD-48C1-4258-9E64-FC206954D3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547EF4-726A-4D45-A233-F87436C570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D0DCF-0689-4F0D-AF55-1BF6610DD351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993F88-1620-44B0-8727-A1D1140D57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AF7BC0-BCD9-4ADF-B6EE-10E3A3CAA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7E94A-AAA2-4E36-8DEE-A3AE70EB9D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9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35E2AB-44BF-4938-A691-8460A0E75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80B5818-51AA-4D0E-A999-ABDCAB2B23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391F18-0866-4DD4-83C6-663B239471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0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A35008-50FA-43E7-B713-87E9B95DA142}"/>
              </a:ext>
            </a:extLst>
          </p:cNvPr>
          <p:cNvSpPr txBox="1"/>
          <p:nvPr/>
        </p:nvSpPr>
        <p:spPr>
          <a:xfrm>
            <a:off x="1417320" y="651509"/>
            <a:ext cx="1028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BE889B7-37EF-4358-A0BE-7A803E4986D3}"/>
              </a:ext>
            </a:extLst>
          </p:cNvPr>
          <p:cNvSpPr/>
          <p:nvPr/>
        </p:nvSpPr>
        <p:spPr>
          <a:xfrm>
            <a:off x="1771650" y="537210"/>
            <a:ext cx="644848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Презентация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4AB1E3D-81D1-4357-A11E-16B887F96320}"/>
              </a:ext>
            </a:extLst>
          </p:cNvPr>
          <p:cNvSpPr/>
          <p:nvPr/>
        </p:nvSpPr>
        <p:spPr>
          <a:xfrm>
            <a:off x="1897380" y="1680210"/>
            <a:ext cx="785866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FF00"/>
              </a:solidFill>
              <a:effectLst/>
            </a:endParaRPr>
          </a:p>
          <a:p>
            <a:pPr algn="ctr"/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«Мой родной поселок»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14DA83C-A2C9-4ED0-9099-8CD19D388EB0}"/>
              </a:ext>
            </a:extLst>
          </p:cNvPr>
          <p:cNvSpPr/>
          <p:nvPr/>
        </p:nvSpPr>
        <p:spPr>
          <a:xfrm>
            <a:off x="2034540" y="308610"/>
            <a:ext cx="689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  <a:latin typeface="Arial" charset="0"/>
                <a:cs typeface="Arial" charset="0"/>
              </a:rPr>
              <a:t>     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Arial" charset="0"/>
              </a:rPr>
              <a:t>МБДОУ «</a:t>
            </a:r>
            <a:r>
              <a:rPr lang="ru-RU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Шуваевский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Arial" charset="0"/>
              </a:rPr>
              <a:t>  детский сад «Звездочка»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D41DE7D-E7AE-46C6-86D1-D644378DE938}"/>
              </a:ext>
            </a:extLst>
          </p:cNvPr>
          <p:cNvSpPr/>
          <p:nvPr/>
        </p:nvSpPr>
        <p:spPr>
          <a:xfrm>
            <a:off x="5563290" y="2780346"/>
            <a:ext cx="51047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0" dirty="0">
              <a:solidFill>
                <a:prstClr val="white"/>
              </a:solidFill>
              <a:latin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0" dirty="0">
              <a:solidFill>
                <a:prstClr val="white"/>
              </a:solidFill>
              <a:latin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kern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kumimoji="0" lang="ru-RU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 Решетнева  И.Н.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018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0FC53E6-D758-4ADD-9AE8-9BF9CD662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2147"/>
            <a:ext cx="12192001" cy="6890147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FCAF01-E83F-40D3-8BC9-9B6F801F65F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68" y="228599"/>
            <a:ext cx="6823472" cy="666154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FF35BCA-CEA3-45E2-BE26-6BF2CB6FABA2}"/>
              </a:ext>
            </a:extLst>
          </p:cNvPr>
          <p:cNvSpPr/>
          <p:nvPr/>
        </p:nvSpPr>
        <p:spPr>
          <a:xfrm>
            <a:off x="7555230" y="1428750"/>
            <a:ext cx="44119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этом доме нет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дошкольников,</a:t>
            </a:r>
            <a:endParaRPr lang="ru-RU" sz="2400" b="1" dirty="0">
              <a:solidFill>
                <a:srgbClr val="00206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Но зато в нем много школьников, </a:t>
            </a:r>
            <a:endParaRPr lang="ru-RU" sz="2400" b="1" dirty="0">
              <a:solidFill>
                <a:srgbClr val="002060"/>
              </a:solidFill>
              <a:latin typeface="Arial" charset="0"/>
              <a:ea typeface="Calibri" pitchFamily="34" charset="0"/>
              <a:cs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Arial" charset="0"/>
              </a:rPr>
              <a:t>Учатся читать ,писать,</a:t>
            </a:r>
            <a:endParaRPr lang="ru-RU" sz="2400" b="1" dirty="0">
              <a:solidFill>
                <a:srgbClr val="002060"/>
              </a:solidFill>
              <a:latin typeface="Arial" charset="0"/>
              <a:ea typeface="Calibri" pitchFamily="34" charset="0"/>
              <a:cs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Arial" charset="0"/>
              </a:rPr>
              <a:t> Задачи школьные решать.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660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C50BD58-55B4-4D48-9AC5-504A6F8AE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189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8A0603-A582-4E10-9022-2C04A2ACF3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4242"/>
            <a:ext cx="5212058" cy="377052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AA795C0-C270-4E02-A5A6-ACCC960429F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2170" y="104242"/>
            <a:ext cx="6132300" cy="377052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E10591F-0F83-4161-9B81-9D9040F0A977}"/>
              </a:ext>
            </a:extLst>
          </p:cNvPr>
          <p:cNvSpPr/>
          <p:nvPr/>
        </p:nvSpPr>
        <p:spPr>
          <a:xfrm>
            <a:off x="3474720" y="3105835"/>
            <a:ext cx="47367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prstClr val="white"/>
              </a:solidFill>
              <a:latin typeface="Arial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B3181C8-2C1D-40B5-8733-1481D0F8D2A8}"/>
              </a:ext>
            </a:extLst>
          </p:cNvPr>
          <p:cNvSpPr/>
          <p:nvPr/>
        </p:nvSpPr>
        <p:spPr>
          <a:xfrm>
            <a:off x="3097530" y="1051561"/>
            <a:ext cx="524637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</a:p>
          <a:p>
            <a:pPr lvl="0">
              <a:spcAft>
                <a:spcPts val="0"/>
              </a:spcAft>
            </a:pP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Были люди в поселке такие,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подвиг большой совершили.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отдали свои жизни,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мы с вами счастливо жили.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бегут, пролетают года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Будем помнить о них мы всегда.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поселке нашем памятники стоят –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Помнить о подвигах он нам велят.</a:t>
            </a:r>
            <a:endParaRPr lang="ru-RU" sz="24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574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2C9A883-3988-4937-9B59-7A0DEC910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911262-E2FF-4CF5-B7DC-4236385573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524" y="346710"/>
            <a:ext cx="7575113" cy="56769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9B425C-198E-4426-B5B3-E9F75A07B966}"/>
              </a:ext>
            </a:extLst>
          </p:cNvPr>
          <p:cNvSpPr txBox="1"/>
          <p:nvPr/>
        </p:nvSpPr>
        <p:spPr>
          <a:xfrm>
            <a:off x="-1" y="491490"/>
            <a:ext cx="49407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еще одно село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Красным пахарем зовётся оно.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7304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2C9A883-3988-4937-9B59-7A0DEC910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D556805-2E35-4252-99A2-15C8722BF6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240" y="275590"/>
            <a:ext cx="7805420" cy="50165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30C439C-9DE8-479F-AA47-C361C330AE20}"/>
              </a:ext>
            </a:extLst>
          </p:cNvPr>
          <p:cNvSpPr/>
          <p:nvPr/>
        </p:nvSpPr>
        <p:spPr>
          <a:xfrm>
            <a:off x="422910" y="275590"/>
            <a:ext cx="37833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есть леса, озера, 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будут рады тут.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этот уголок чудесный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люди Красным пахарем зовут!</a:t>
            </a:r>
          </a:p>
        </p:txBody>
      </p:sp>
    </p:spTree>
    <p:extLst>
      <p:ext uri="{BB962C8B-B14F-4D97-AF65-F5344CB8AC3E}">
        <p14:creationId xmlns:p14="http://schemas.microsoft.com/office/powerpoint/2010/main" val="1544800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2C9A883-3988-4937-9B59-7A0DEC910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9FA8FC-35CA-4029-B08F-58906CA19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990" y="400264"/>
            <a:ext cx="7292340" cy="581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2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2C9A883-3988-4937-9B59-7A0DEC910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C3FE784-5CEF-4B53-8FB9-905646FB30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571" y="533102"/>
            <a:ext cx="7425690" cy="556926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1350AEC-3E91-4353-96C5-273821F411D9}"/>
              </a:ext>
            </a:extLst>
          </p:cNvPr>
          <p:cNvSpPr/>
          <p:nvPr/>
        </p:nvSpPr>
        <p:spPr>
          <a:xfrm>
            <a:off x="160020" y="640080"/>
            <a:ext cx="42405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Созрел урожай уже на полях.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Скорей смолотить всю пшеницу.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бы убрать её в закрома.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 вспашке земли воротиться.</a:t>
            </a:r>
          </a:p>
        </p:txBody>
      </p:sp>
    </p:spTree>
    <p:extLst>
      <p:ext uri="{BB962C8B-B14F-4D97-AF65-F5344CB8AC3E}">
        <p14:creationId xmlns:p14="http://schemas.microsoft.com/office/powerpoint/2010/main" val="1660913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2C9A883-3988-4937-9B59-7A0DEC910A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704E7D-A143-4BDE-967B-94C9CC0C45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117" y="445770"/>
            <a:ext cx="7517130" cy="563784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C16FDA8-A150-4E83-9C0B-7F0C44677E02}"/>
              </a:ext>
            </a:extLst>
          </p:cNvPr>
          <p:cNvSpPr/>
          <p:nvPr/>
        </p:nvSpPr>
        <p:spPr>
          <a:xfrm>
            <a:off x="182880" y="445770"/>
            <a:ext cx="3901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найду угла другого</a:t>
            </a:r>
          </a:p>
          <a:p>
            <a:pPr lvl="0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меня душой завлек</a:t>
            </a:r>
          </a:p>
          <a:p>
            <a:pPr lvl="0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родной – села родного</a:t>
            </a:r>
          </a:p>
          <a:p>
            <a:pPr lvl="0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Сердцу милый уголок.</a:t>
            </a:r>
          </a:p>
        </p:txBody>
      </p:sp>
    </p:spTree>
    <p:extLst>
      <p:ext uri="{BB962C8B-B14F-4D97-AF65-F5344CB8AC3E}">
        <p14:creationId xmlns:p14="http://schemas.microsoft.com/office/powerpoint/2010/main" val="412155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4A5BB7-CFCF-42FC-AB1E-B852BD1230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77799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DF07F5-A00F-4D77-8BC4-ED075AE39D6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851" y="477203"/>
            <a:ext cx="7102510" cy="562641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C6506F2-DB1E-4F65-AD44-E1DEF29F1E6E}"/>
              </a:ext>
            </a:extLst>
          </p:cNvPr>
          <p:cNvSpPr/>
          <p:nvPr/>
        </p:nvSpPr>
        <p:spPr>
          <a:xfrm>
            <a:off x="148590" y="388620"/>
            <a:ext cx="46246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Село моё на краешке земли.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всё, до каждой мелочи, знакомо.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 б меня пути ни завели,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вспоминаю с нежностью об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Арее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124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4A5BB7-CFCF-42FC-AB1E-B852BD1230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777990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2EC8ECD-B9FC-47DB-B7A9-C6597CDA488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880" y="537210"/>
            <a:ext cx="6983730" cy="543079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33F39DD-66F0-4C7D-A6C0-FA17C5B202C1}"/>
              </a:ext>
            </a:extLst>
          </p:cNvPr>
          <p:cNvSpPr/>
          <p:nvPr/>
        </p:nvSpPr>
        <p:spPr>
          <a:xfrm>
            <a:off x="0" y="537210"/>
            <a:ext cx="45377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Это - дом культуры,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парке он вас ждет.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Светится огнями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гости всех зовет.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доме проходят концерты,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Представленья для мам и ребят.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придет сюда, несомненно,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Будет счастлив, весел и рад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060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4A5BB7-CFCF-42FC-AB1E-B852BD1230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77799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B70959-A9C6-4F85-998F-3B6CD68DA4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570" y="571500"/>
            <a:ext cx="7513320" cy="563499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947E1E7-EB24-4A2D-A5B4-21E66062EB4E}"/>
              </a:ext>
            </a:extLst>
          </p:cNvPr>
          <p:cNvSpPr/>
          <p:nvPr/>
        </p:nvSpPr>
        <p:spPr>
          <a:xfrm>
            <a:off x="-297180" y="194310"/>
            <a:ext cx="48577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с мамой вы решите,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пора вам отдохнуть,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тогда вам, без сомненья,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на площадку нашу заглянуть.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уютно, интересно,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Много здесь интересных мест: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на качелях покачаться,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скамейке посидеть и отдохнуть.</a:t>
            </a:r>
            <a:endParaRPr lang="ru-RU" sz="24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81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DA7E3F-1E31-48F8-8698-D9B2569CD8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96515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08BF7E0-13B6-4885-9E92-F60895FEEF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4192" y="685800"/>
            <a:ext cx="6043613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76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4A5BB7-CFCF-42FC-AB1E-B852BD1230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777990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00126D5-6C6D-4F0A-B1AA-0259422641E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163" y="494346"/>
            <a:ext cx="7230427" cy="542282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C1530AD-7AA7-4A4C-AE2C-27CDEA85C6A6}"/>
              </a:ext>
            </a:extLst>
          </p:cNvPr>
          <p:cNvSpPr/>
          <p:nvPr/>
        </p:nvSpPr>
        <p:spPr>
          <a:xfrm>
            <a:off x="148590" y="494346"/>
            <a:ext cx="458057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домик возле озера.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совсем уж рядом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Шумит, блестит.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яркие стрекозы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камышом снуют.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радует картина,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душе – уют!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Видны холмы зеленые.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 там растут,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Лисицы, волки, зайцы –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обитают тут,</a:t>
            </a:r>
          </a:p>
        </p:txBody>
      </p:sp>
    </p:spTree>
    <p:extLst>
      <p:ext uri="{BB962C8B-B14F-4D97-AF65-F5344CB8AC3E}">
        <p14:creationId xmlns:p14="http://schemas.microsoft.com/office/powerpoint/2010/main" val="3304823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4A5BB7-CFCF-42FC-AB1E-B852BD1230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777990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571B1C-7CB5-4A7D-8FE2-88DD14EF345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330" y="779027"/>
            <a:ext cx="7066595" cy="5299946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ED12C7C-7A20-4472-AF59-8B8950C7518E}"/>
              </a:ext>
            </a:extLst>
          </p:cNvPr>
          <p:cNvSpPr/>
          <p:nvPr/>
        </p:nvSpPr>
        <p:spPr>
          <a:xfrm>
            <a:off x="194310" y="400050"/>
            <a:ext cx="39490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 России деревеньки,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от мира далеки.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Потихоньку, помаленьку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стареют старики.</a:t>
            </a:r>
          </a:p>
        </p:txBody>
      </p:sp>
    </p:spTree>
    <p:extLst>
      <p:ext uri="{BB962C8B-B14F-4D97-AF65-F5344CB8AC3E}">
        <p14:creationId xmlns:p14="http://schemas.microsoft.com/office/powerpoint/2010/main" val="35217183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07DF259-91CA-42F8-9569-C15690B26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46" b="525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6F3C24F-031D-4859-9775-2D486906E0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42900"/>
            <a:ext cx="5315985" cy="337185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3243BE8-D56F-429E-9068-6A0918722332}"/>
              </a:ext>
            </a:extLst>
          </p:cNvPr>
          <p:cNvSpPr/>
          <p:nvPr/>
        </p:nvSpPr>
        <p:spPr>
          <a:xfrm>
            <a:off x="1485900" y="3429000"/>
            <a:ext cx="76581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- деревня?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встречи на улице частые.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характер у каждого свой.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Утром рано петухи вас разбудят горластые,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начнется ваш день трудовой.</a:t>
            </a:r>
          </a:p>
        </p:txBody>
      </p:sp>
    </p:spTree>
    <p:extLst>
      <p:ext uri="{BB962C8B-B14F-4D97-AF65-F5344CB8AC3E}">
        <p14:creationId xmlns:p14="http://schemas.microsoft.com/office/powerpoint/2010/main" val="3432979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2FB0F75-1773-402A-9953-348AFB5774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871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120BA0-63F8-40C3-BBE0-22586DED10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960" y="431482"/>
            <a:ext cx="3844290" cy="288321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AD39C7-1463-48B6-AE47-43C4ADF8A4D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958" y="3431858"/>
            <a:ext cx="3844291" cy="2883218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DC7B2C9-26E0-4350-A9F2-3DEB3C8A4448}"/>
              </a:ext>
            </a:extLst>
          </p:cNvPr>
          <p:cNvSpPr/>
          <p:nvPr/>
        </p:nvSpPr>
        <p:spPr>
          <a:xfrm>
            <a:off x="1188720" y="1943099"/>
            <a:ext cx="54178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на окраине России уголок,</a:t>
            </a:r>
          </a:p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дорог мне,</a:t>
            </a:r>
          </a:p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я люблю.</a:t>
            </a:r>
          </a:p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 село, как мини- городок</a:t>
            </a:r>
          </a:p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Живет и здравствует,</a:t>
            </a:r>
          </a:p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Храня любовь мою.</a:t>
            </a:r>
            <a:endParaRPr lang="ru-RU" sz="2800" b="1" i="0" u="none" strike="noStrike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6336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710129C-34A6-4104-AFE8-ED0D6895C9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87943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467C80B-EFEA-433B-B6F9-5B809D77EF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560" y="285750"/>
            <a:ext cx="4191000" cy="31432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18EDC1-83B5-4FC4-97AE-B909616877B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561" y="3520441"/>
            <a:ext cx="4191000" cy="31432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19E4A4C-46DD-4ABF-BBA4-9B302EF40795}"/>
              </a:ext>
            </a:extLst>
          </p:cNvPr>
          <p:cNvSpPr/>
          <p:nvPr/>
        </p:nvSpPr>
        <p:spPr>
          <a:xfrm>
            <a:off x="354330" y="1405890"/>
            <a:ext cx="69608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уживаются народы всей страны,</a:t>
            </a:r>
          </a:p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семьей живут десятки наций.</a:t>
            </a:r>
          </a:p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делят мир здесь на чужих и наших.</a:t>
            </a:r>
          </a:p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дорог каждый дворик, каждый дом,</a:t>
            </a:r>
          </a:p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мамин взгляд, и верные друзья.</a:t>
            </a:r>
          </a:p>
          <a:p>
            <a:pPr algn="ctr" fontAlgn="base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я живу, здесь Родина моя.</a:t>
            </a:r>
            <a:endParaRPr lang="ru-RU" sz="2800" b="1" i="0" u="none" strike="noStrike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067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3D880A6-A837-4863-90E6-EF53B28AFF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5742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E9D668-B60B-4827-86B5-5D19FD6028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710" y="422622"/>
            <a:ext cx="3928110" cy="294608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EDE4DD-4270-4BDB-A0DD-C85181E8426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710" y="3500437"/>
            <a:ext cx="4053840" cy="304038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F75BD8F-6046-4248-B176-A1A9F4A653D6}"/>
              </a:ext>
            </a:extLst>
          </p:cNvPr>
          <p:cNvSpPr/>
          <p:nvPr/>
        </p:nvSpPr>
        <p:spPr>
          <a:xfrm>
            <a:off x="552450" y="1531620"/>
            <a:ext cx="662559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Ах, деревенских домиков уют: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Хрустят крахмалом шторки "Ришелье",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флоксы в палисаднике цветут,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пахнет мятой, спрятанной в белье.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полу лежат половики!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Палас, ковёр...Да это всё не то.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были так невелики: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Собрали юбки, старые пальто...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&amp;quot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2373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08046E8-C116-4EF5-9B16-0BF0D03B56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CE38DC-99B9-4C96-ACAF-1605749E2AE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5280" y="297180"/>
            <a:ext cx="3901440" cy="292608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FD4F17-E4B9-4056-9315-7F37658B516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3446145"/>
            <a:ext cx="3901440" cy="292608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1E7949A-4D3E-4A84-B32B-929A32094AD2}"/>
              </a:ext>
            </a:extLst>
          </p:cNvPr>
          <p:cNvSpPr/>
          <p:nvPr/>
        </p:nvSpPr>
        <p:spPr>
          <a:xfrm>
            <a:off x="1040130" y="1348741"/>
            <a:ext cx="64693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Хочу уйти от шумной суеты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этой жизни в ритме бестолковом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Туда, где роща, поле и цветы,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перезвоны птиц в бору сосновом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Душа моя устала от забот,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этого придуманного рвенья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лишь одной надеждою живет ,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все-таки уеду я в деревню.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1345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55504B1-308C-407C-9D6F-A86D2F6243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74"/>
          <a:stretch/>
        </p:blipFill>
        <p:spPr>
          <a:xfrm>
            <a:off x="0" y="0"/>
            <a:ext cx="12191980" cy="685799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6823E66-2684-4C55-ACF9-7488338480D6}"/>
              </a:ext>
            </a:extLst>
          </p:cNvPr>
          <p:cNvSpPr/>
          <p:nvPr/>
        </p:nvSpPr>
        <p:spPr>
          <a:xfrm>
            <a:off x="1051560" y="651511"/>
            <a:ext cx="99441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Уходят в прошлое деревни, 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закату клонится их день... 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нету леса без деревьев, 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нет без деревень! 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сами бросили деревни, 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сами вырубили лес, 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Земле святой и древней 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такая тишь стоит окрест! </a:t>
            </a:r>
          </a:p>
          <a:p>
            <a:br>
              <a:rPr lang="ru-RU" dirty="0">
                <a:latin typeface="&amp;quot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439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C861879-84B2-4DAA-8C6D-442955F19F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61477"/>
            <a:ext cx="12192001" cy="691947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524F3EF-2720-4A55-875C-C252FA4EA78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3388" y="-2"/>
            <a:ext cx="7761146" cy="5715001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62D4954-7124-4859-A769-155B2A392802}"/>
              </a:ext>
            </a:extLst>
          </p:cNvPr>
          <p:cNvSpPr/>
          <p:nvPr/>
        </p:nvSpPr>
        <p:spPr>
          <a:xfrm>
            <a:off x="217170" y="1291590"/>
            <a:ext cx="58521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зовут поселок наш?</a:t>
            </a:r>
          </a:p>
          <a:p>
            <a:pPr lvl="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зовется –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Шуваево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нему мы погуляем,</a:t>
            </a:r>
          </a:p>
          <a:p>
            <a:pPr lvl="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Много мы о нем узнаем.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060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0FC53E6-D758-4ADD-9AE8-9BF9CD662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90147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283856-FE32-4442-A264-A24C303A56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" y="685800"/>
            <a:ext cx="7591408" cy="530768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825EEDB-445B-461A-AD0A-1C4BAA493BA5}"/>
              </a:ext>
            </a:extLst>
          </p:cNvPr>
          <p:cNvSpPr/>
          <p:nvPr/>
        </p:nvSpPr>
        <p:spPr>
          <a:xfrm>
            <a:off x="7246620" y="685800"/>
            <a:ext cx="414908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в поселке такие дома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Магазинами их называют.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них найдете, ребята, всегда,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То, чего вам в быту не хватает.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одежда и обувь, посуда,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Мебель есть, и игрушки, еда.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Интересно ходить в магазины!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покупок не уйдет никто  никогда.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327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0FC53E6-D758-4ADD-9AE8-9BF9CD662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2147"/>
            <a:ext cx="12192001" cy="6890147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AF0FD42-610C-49FB-9E10-698654F7BD0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425" y="661766"/>
            <a:ext cx="7457695" cy="576189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7E01518-9A53-410F-96E5-6E60CB43B453}"/>
              </a:ext>
            </a:extLst>
          </p:cNvPr>
          <p:cNvSpPr/>
          <p:nvPr/>
        </p:nvSpPr>
        <p:spPr>
          <a:xfrm>
            <a:off x="7246620" y="1062991"/>
            <a:ext cx="45034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стоит красивый дом,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Самый главный в селе он.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Посмотрите, какая в нем грация.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зовется он – администрация.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трудятся люди важные,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беспокоятся о благополучии каждого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836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0FC53E6-D758-4ADD-9AE8-9BF9CD662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890147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0447CC-806E-4254-8708-9BB639D6C7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404863"/>
            <a:ext cx="5806440" cy="6080419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BEC2E17-E181-4343-B121-88B196DFE03F}"/>
              </a:ext>
            </a:extLst>
          </p:cNvPr>
          <p:cNvSpPr/>
          <p:nvPr/>
        </p:nvSpPr>
        <p:spPr>
          <a:xfrm>
            <a:off x="5909310" y="404864"/>
            <a:ext cx="56692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</a:p>
          <a:p>
            <a:pPr lvl="0"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вот это, дети, храм!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нужен всем он нам.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Кто, ребята, в храм войдет,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Тот покой здесь обретет.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научат вас любить,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Честным, благородным быть.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Чаще с родителями сюда вы ходите.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Храм – он святыня! Его берегите.</a:t>
            </a:r>
          </a:p>
          <a:p>
            <a:pPr marL="457200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43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0FC53E6-D758-4ADD-9AE8-9BF9CD662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890147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35415E-C5EC-4B0D-A733-596A9C8539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17" y="236636"/>
            <a:ext cx="4611640" cy="641687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5E7A482-4FB6-4855-85C0-7E8C6F70F08E}"/>
              </a:ext>
            </a:extLst>
          </p:cNvPr>
          <p:cNvSpPr/>
          <p:nvPr/>
        </p:nvSpPr>
        <p:spPr>
          <a:xfrm>
            <a:off x="4985757" y="457201"/>
            <a:ext cx="502692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стоит, ребята, здание,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Обратите все внимание.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Медпунктом  его называют.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нем доктора детей ожидают.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дети не болели,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 прививку сделают мгновенно.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 а если все ж простыли –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Вылечат вас непременно.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677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0FC53E6-D758-4ADD-9AE8-9BF9CD662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890147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1427D12-5E5A-48A3-939C-E7B63AE4DE6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" y="927678"/>
            <a:ext cx="7029450" cy="572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FA1A478-1C96-4144-9C7A-DD0BE9C13480}"/>
              </a:ext>
            </a:extLst>
          </p:cNvPr>
          <p:cNvSpPr/>
          <p:nvPr/>
        </p:nvSpPr>
        <p:spPr>
          <a:xfrm>
            <a:off x="7760970" y="1305342"/>
            <a:ext cx="40233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В этот дом идут с утра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Дети  нашего двора.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Он уютный и большой,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Он всем детям как родной.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Там они гуляют, спят,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На занятиях сидят,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Сказки слушают, танцуют,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Учатся считать, рисуют. </a:t>
            </a:r>
          </a:p>
        </p:txBody>
      </p:sp>
    </p:spTree>
    <p:extLst>
      <p:ext uri="{BB962C8B-B14F-4D97-AF65-F5344CB8AC3E}">
        <p14:creationId xmlns:p14="http://schemas.microsoft.com/office/powerpoint/2010/main" val="1371923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0FC53E6-D758-4ADD-9AE8-9BF9CD662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890147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23ACAB1-AD82-43A4-815A-ED59F79B2F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274" y="1156316"/>
            <a:ext cx="6990086" cy="488545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9FCF983-82B4-458A-8E4F-752E9EC08A22}"/>
              </a:ext>
            </a:extLst>
          </p:cNvPr>
          <p:cNvSpPr/>
          <p:nvPr/>
        </p:nvSpPr>
        <p:spPr>
          <a:xfrm>
            <a:off x="7452360" y="822961"/>
            <a:ext cx="452628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А чтобы дети веселее жили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вас кружки  творчества открыли.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них растят музыкантов, художников,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Учат танцам, занимаются творчеством.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Вы, ребята, талантливы и обаятельны,</a:t>
            </a:r>
          </a:p>
          <a:p>
            <a:pPr marL="457200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Посещайте эти кружки в ДК обязательно.</a:t>
            </a:r>
          </a:p>
          <a:p>
            <a:pPr marL="457200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55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588</Words>
  <Application>Microsoft Office PowerPoint</Application>
  <PresentationFormat>Широкоэкранный</PresentationFormat>
  <Paragraphs>146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&amp;quot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28</cp:revision>
  <dcterms:created xsi:type="dcterms:W3CDTF">2017-10-10T12:46:05Z</dcterms:created>
  <dcterms:modified xsi:type="dcterms:W3CDTF">2018-04-08T04:47:39Z</dcterms:modified>
</cp:coreProperties>
</file>