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"/>
  </p:notesMasterIdLst>
  <p:sldIdLst>
    <p:sldId id="256" r:id="rId2"/>
    <p:sldId id="266" r:id="rId3"/>
    <p:sldId id="324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C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3" autoAdjust="0"/>
    <p:restoredTop sz="94660"/>
  </p:normalViewPr>
  <p:slideViewPr>
    <p:cSldViewPr>
      <p:cViewPr varScale="1">
        <p:scale>
          <a:sx n="64" d="100"/>
          <a:sy n="64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DADFF-40C8-4827-8B02-5B52AEDE957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24576-58E3-4A5A-9FB5-F551CCE63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7D0A82CD"/>
          <p:cNvPicPr>
            <a:picLocks noChangeAspect="1" noChangeArrowheads="1"/>
          </p:cNvPicPr>
          <p:nvPr/>
        </p:nvPicPr>
        <p:blipFill>
          <a:blip r:embed="rId2" cstate="print"/>
          <a:srcRect l="65332" t="20142" r="9183" b="53540"/>
          <a:stretch>
            <a:fillRect/>
          </a:stretch>
        </p:blipFill>
        <p:spPr bwMode="auto">
          <a:xfrm>
            <a:off x="2285984" y="1071545"/>
            <a:ext cx="4983161" cy="505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Ученик\Pictures\Новая папка\post115155_img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 rot="21421812">
            <a:off x="-921" y="199984"/>
            <a:ext cx="5290385" cy="856105"/>
          </a:xfrm>
          <a:prstGeom prst="rect">
            <a:avLst/>
          </a:prstGeom>
          <a:blipFill>
            <a:blip r:embed="rId4" cstate="print"/>
            <a:tile tx="0" ty="0" sx="85000" sy="85000" flip="none" algn="tl"/>
          </a:blipFill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1373852">
            <a:off x="11101" y="412073"/>
            <a:ext cx="52632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Сат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Бурзеккей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Сурасович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93762">
            <a:off x="2633399" y="1300304"/>
            <a:ext cx="2981325" cy="4224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71670" y="6072206"/>
            <a:ext cx="4500594" cy="785794"/>
          </a:xfrm>
          <a:prstGeom prst="rect">
            <a:avLst/>
          </a:prstGeom>
          <a:blipFill>
            <a:blip r:embed="rId6" cstate="print"/>
            <a:tile tx="0" ty="0" sx="65000" sy="65000" flip="none" algn="tl"/>
          </a:blipFill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6072206"/>
            <a:ext cx="417864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Кым-даа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2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чуу-даа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уттундурбаан</a:t>
            </a:r>
            <a:r>
              <a:rPr lang="ru-RU" sz="1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1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714356"/>
            <a:ext cx="2643206" cy="785818"/>
          </a:xfrm>
          <a:prstGeom prst="rect">
            <a:avLst/>
          </a:prstGeom>
          <a:blipFill>
            <a:blip r:embed="rId4" cstate="print"/>
            <a:tile tx="0" ty="0" sx="85000" sy="85000" flip="none" algn="tl"/>
          </a:blipFill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</a:rPr>
              <a:t>1912 – 1943 гг. </a:t>
            </a:r>
            <a:endParaRPr lang="ru-RU" sz="24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фотки 23\229a55924516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8429684" cy="385765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   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</a:t>
            </a:r>
            <a:r>
              <a:rPr lang="ru-RU" sz="2800" b="1" dirty="0" err="1" smtClean="0">
                <a:solidFill>
                  <a:srgbClr val="002060"/>
                </a:solidFill>
              </a:rPr>
              <a:t>Сат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Бурзеккей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Сурасович</a:t>
            </a:r>
            <a:r>
              <a:rPr lang="ru-RU" sz="2800" b="1" dirty="0" smtClean="0">
                <a:solidFill>
                  <a:srgbClr val="002060"/>
                </a:solidFill>
              </a:rPr>
              <a:t> 1912 </a:t>
            </a:r>
            <a:r>
              <a:rPr lang="ru-RU" sz="2800" b="1" dirty="0" err="1" smtClean="0">
                <a:solidFill>
                  <a:srgbClr val="002060"/>
                </a:solidFill>
              </a:rPr>
              <a:t>чылдын</a:t>
            </a:r>
            <a:r>
              <a:rPr lang="ru-RU" sz="2800" b="1" dirty="0" smtClean="0">
                <a:solidFill>
                  <a:srgbClr val="002060"/>
                </a:solidFill>
              </a:rPr>
              <a:t> август 22-де </a:t>
            </a:r>
            <a:r>
              <a:rPr lang="ru-RU" sz="2800" b="1" dirty="0" err="1" smtClean="0">
                <a:solidFill>
                  <a:srgbClr val="002060"/>
                </a:solidFill>
              </a:rPr>
              <a:t>Чоон-Хемчикте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Хондергейге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торуттунген</a:t>
            </a:r>
            <a:r>
              <a:rPr lang="ru-RU" sz="2800" b="1" dirty="0" smtClean="0">
                <a:solidFill>
                  <a:srgbClr val="002060"/>
                </a:solidFill>
              </a:rPr>
              <a:t>. </a:t>
            </a:r>
            <a:r>
              <a:rPr lang="ru-RU" sz="2800" b="1" dirty="0" err="1" smtClean="0">
                <a:solidFill>
                  <a:srgbClr val="002060"/>
                </a:solidFill>
              </a:rPr>
              <a:t>Сат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Бурзеккей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улуг</a:t>
            </a:r>
            <a:r>
              <a:rPr lang="ru-RU" sz="2800" b="1" dirty="0" smtClean="0">
                <a:solidFill>
                  <a:srgbClr val="002060"/>
                </a:solidFill>
              </a:rPr>
              <a:t> лейтенант, </a:t>
            </a:r>
            <a:r>
              <a:rPr lang="ru-RU" sz="2800" b="1" dirty="0" err="1" smtClean="0">
                <a:solidFill>
                  <a:srgbClr val="002060"/>
                </a:solidFill>
              </a:rPr>
              <a:t>маадыр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гвардейжи</a:t>
            </a:r>
            <a:r>
              <a:rPr lang="ru-RU" sz="2800" b="1" dirty="0" smtClean="0">
                <a:solidFill>
                  <a:srgbClr val="002060"/>
                </a:solidFill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</a:rPr>
              <a:t>эки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турачы</a:t>
            </a:r>
            <a:r>
              <a:rPr lang="ru-RU" sz="2800" b="1" dirty="0" smtClean="0">
                <a:solidFill>
                  <a:srgbClr val="002060"/>
                </a:solidFill>
              </a:rPr>
              <a:t>, командир. 1943 </a:t>
            </a:r>
            <a:r>
              <a:rPr lang="ru-RU" sz="2800" b="1" dirty="0" err="1" smtClean="0">
                <a:solidFill>
                  <a:srgbClr val="002060"/>
                </a:solidFill>
              </a:rPr>
              <a:t>чылдын</a:t>
            </a:r>
            <a:r>
              <a:rPr lang="ru-RU" sz="2800" b="1" dirty="0" smtClean="0">
                <a:solidFill>
                  <a:srgbClr val="002060"/>
                </a:solidFill>
              </a:rPr>
              <a:t> май айда </a:t>
            </a:r>
            <a:r>
              <a:rPr lang="ru-RU" sz="2800" b="1" dirty="0" err="1" smtClean="0">
                <a:solidFill>
                  <a:srgbClr val="002060"/>
                </a:solidFill>
              </a:rPr>
              <a:t>тыва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эки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турачыларны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фронтуже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удээн</a:t>
            </a:r>
            <a:r>
              <a:rPr lang="ru-RU" sz="2800" b="1" dirty="0" smtClean="0">
                <a:solidFill>
                  <a:srgbClr val="002060"/>
                </a:solidFill>
              </a:rPr>
              <a:t>.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88220" y="357166"/>
            <a:ext cx="560121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Эки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турачы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 командир </a:t>
            </a:r>
          </a:p>
          <a:p>
            <a:pPr algn="ctr"/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СаТ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БУРЗЕКкЕЙ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0"/>
            <a:ext cx="8534400" cy="12589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Шериг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черинин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дээди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ооредилге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чери</a:t>
            </a:r>
            <a:r>
              <a:rPr lang="ru-RU" b="1" dirty="0" smtClean="0">
                <a:solidFill>
                  <a:srgbClr val="FF0000"/>
                </a:solidFill>
              </a:rPr>
              <a:t> 1939г.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00100" y="1714488"/>
            <a:ext cx="6786610" cy="4572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579</TotalTime>
  <Words>64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Яркая</vt:lpstr>
      <vt:lpstr>Слайд 1</vt:lpstr>
      <vt:lpstr>Слайд 2</vt:lpstr>
      <vt:lpstr>Шериг черинин дээди ооредилге чери 1939г.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67</cp:revision>
  <dcterms:modified xsi:type="dcterms:W3CDTF">2018-04-08T04:06:00Z</dcterms:modified>
</cp:coreProperties>
</file>