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61" r:id="rId3"/>
    <p:sldId id="265" r:id="rId4"/>
    <p:sldId id="260" r:id="rId5"/>
    <p:sldId id="281" r:id="rId6"/>
    <p:sldId id="283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00"/>
    <a:srgbClr val="3399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5" d="100"/>
          <a:sy n="35" d="100"/>
        </p:scale>
        <p:origin x="-2292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A1A34-8E73-47F6-9664-04DBC2727435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524D9-4625-418C-A84B-F6BBEB035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524D9-4625-418C-A84B-F6BBEB0350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091777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857364"/>
            <a:ext cx="8719054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60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Шай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»</a:t>
            </a:r>
            <a:r>
              <a:rPr lang="ru-RU" sz="6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</a:t>
            </a:r>
          </a:p>
          <a:p>
            <a:pPr algn="ctr"/>
            <a:r>
              <a:rPr lang="ru-RU" sz="60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хундуткелдин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60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чеми</a:t>
            </a:r>
            <a:endParaRPr lang="ru-RU" sz="6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66" y="4193494"/>
            <a:ext cx="3071834" cy="26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0172">
            <a:off x="-116686" y="4207534"/>
            <a:ext cx="3071834" cy="26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56508">
            <a:off x="90433" y="105356"/>
            <a:ext cx="3071834" cy="26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65137">
            <a:off x="5880335" y="315277"/>
            <a:ext cx="3071834" cy="26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D:\Фото\фотки\п-10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8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Фото\фотки\п-1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50056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Фото\фотки\п-10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143248"/>
            <a:ext cx="5786446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img009"/>
          <p:cNvPicPr>
            <a:picLocks noChangeAspect="1" noChangeArrowheads="1"/>
          </p:cNvPicPr>
          <p:nvPr/>
        </p:nvPicPr>
        <p:blipFill>
          <a:blip r:embed="rId5"/>
          <a:srcRect r="7143"/>
          <a:stretch>
            <a:fillRect/>
          </a:stretch>
        </p:blipFill>
        <p:spPr bwMode="auto">
          <a:xfrm>
            <a:off x="1" y="3314338"/>
            <a:ext cx="1928793" cy="3543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9" descr="img0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02928" y="3286124"/>
            <a:ext cx="2041072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g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1440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-428660" y="0"/>
            <a:ext cx="98584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itchFamily="34" charset="0"/>
              </a:rPr>
              <a:t>Ыры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itchFamily="34" charset="0"/>
              </a:rPr>
              <a:t>  «ШАЙЫВЫС»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857752" y="785794"/>
            <a:ext cx="41072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 Ч.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Кара-Кускении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Аялгазы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Тановтуу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23\Desktop\a_data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0"/>
            <a:ext cx="5150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Эм</a:t>
            </a:r>
            <a:r>
              <a:rPr lang="ru-RU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ru-RU" sz="72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шайлар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142984"/>
            <a:ext cx="50898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1.Шеннеден </a:t>
            </a:r>
            <a:r>
              <a:rPr lang="ru-RU" sz="40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шай</a:t>
            </a:r>
            <a:endParaRPr lang="ru-RU" sz="40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785926"/>
            <a:ext cx="52357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00CC"/>
                </a:solidFill>
                <a:latin typeface="Arial Black" pitchFamily="34" charset="0"/>
              </a:rPr>
              <a:t>2.Тооруктан  </a:t>
            </a:r>
            <a:r>
              <a:rPr lang="ru-RU" sz="4000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285992"/>
            <a:ext cx="61077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00CC"/>
                </a:solidFill>
                <a:latin typeface="Arial Black" pitchFamily="34" charset="0"/>
              </a:rPr>
              <a:t>3.Ыт-кадындан  </a:t>
            </a:r>
            <a:r>
              <a:rPr lang="ru-RU" sz="4000" b="1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857496"/>
            <a:ext cx="52918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rgbClr val="0000CC"/>
                </a:solidFill>
                <a:latin typeface="Arial Black" pitchFamily="34" charset="0"/>
              </a:rPr>
              <a:t>4.Көк-каттан  </a:t>
            </a:r>
            <a:r>
              <a:rPr lang="ru-RU" sz="4000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0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429000"/>
            <a:ext cx="67954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solidFill>
                  <a:srgbClr val="0000CC"/>
                </a:solidFill>
                <a:latin typeface="Arial Black" pitchFamily="34" charset="0"/>
              </a:rPr>
              <a:t>5.Кызыл-каттан</a:t>
            </a:r>
            <a:r>
              <a:rPr lang="ru-RU" sz="4000" dirty="0" smtClean="0">
                <a:solidFill>
                  <a:srgbClr val="0000CC"/>
                </a:solidFill>
              </a:rPr>
              <a:t>  </a:t>
            </a:r>
            <a:r>
              <a:rPr lang="ru-RU" sz="4400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4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071942"/>
            <a:ext cx="69204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00CC"/>
                </a:solidFill>
                <a:latin typeface="Arial Black" pitchFamily="34" charset="0"/>
              </a:rPr>
              <a:t>6.Чыжырганадан   </a:t>
            </a:r>
            <a:r>
              <a:rPr lang="ru-RU" sz="4000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5717" y="4714884"/>
            <a:ext cx="89482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CC"/>
                </a:solidFill>
                <a:latin typeface="Arial Black" pitchFamily="34" charset="0"/>
              </a:rPr>
              <a:t>7.Инек-караанын </a:t>
            </a:r>
            <a:r>
              <a:rPr lang="ru-RU" sz="4000" b="1" dirty="0" err="1" smtClean="0">
                <a:solidFill>
                  <a:srgbClr val="0000CC"/>
                </a:solidFill>
                <a:latin typeface="Arial Black" pitchFamily="34" charset="0"/>
              </a:rPr>
              <a:t>бурузунден</a:t>
            </a:r>
            <a:r>
              <a:rPr lang="ru-RU" sz="4000" b="1" dirty="0" smtClean="0">
                <a:solidFill>
                  <a:srgbClr val="0000CC"/>
                </a:solidFill>
                <a:latin typeface="Arial Black" pitchFamily="34" charset="0"/>
              </a:rPr>
              <a:t> </a:t>
            </a:r>
            <a:endParaRPr lang="ru-RU" sz="4000" b="1" dirty="0" smtClean="0">
              <a:solidFill>
                <a:srgbClr val="0000CC"/>
              </a:solidFill>
              <a:latin typeface="Arial Black" pitchFamily="34" charset="0"/>
            </a:endParaRPr>
          </a:p>
          <a:p>
            <a:r>
              <a:rPr lang="ru-RU" sz="4000" b="1" dirty="0" err="1" smtClean="0">
                <a:solidFill>
                  <a:srgbClr val="0000CC"/>
                </a:solidFill>
                <a:latin typeface="Arial Black" pitchFamily="34" charset="0"/>
              </a:rPr>
              <a:t>шай</a:t>
            </a:r>
            <a:endParaRPr lang="ru-RU" sz="4000" b="1" dirty="0">
              <a:solidFill>
                <a:srgbClr val="0000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0000100\r960_10000129_t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357166"/>
            <a:ext cx="847584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Шайнын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хевирлери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Шай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Шаар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Хымыраан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8229600" cy="582594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  <a:latin typeface="Arial Black" pitchFamily="34" charset="0"/>
              </a:rPr>
              <a:t>Шайнын</a:t>
            </a: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latin typeface="Arial Black" pitchFamily="34" charset="0"/>
              </a:rPr>
              <a:t>кезектери</a:t>
            </a:r>
            <a:endParaRPr lang="ru-RU" sz="4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57166"/>
            <a:ext cx="1428760" cy="200026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857232"/>
            <a:ext cx="30216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Будун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шай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571744"/>
            <a:ext cx="1428760" cy="107157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643182"/>
            <a:ext cx="29991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Кезик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шай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3786190"/>
            <a:ext cx="714380" cy="107157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929066"/>
            <a:ext cx="30257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Улдун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шай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786322"/>
            <a:ext cx="3541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Кечим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5000636"/>
            <a:ext cx="714380" cy="57150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5715016"/>
            <a:ext cx="3161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Каам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13593" y="5643578"/>
            <a:ext cx="4530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Шымчым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g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357166"/>
            <a:ext cx="8429684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62</Words>
  <PresentationFormat>Экран (4:3)</PresentationFormat>
  <Paragraphs>26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Шайнын кезектери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60</cp:revision>
  <dcterms:created xsi:type="dcterms:W3CDTF">2015-09-27T01:27:59Z</dcterms:created>
  <dcterms:modified xsi:type="dcterms:W3CDTF">2018-04-08T04:40:59Z</dcterms:modified>
</cp:coreProperties>
</file>