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8"/>
  </p:notesMasterIdLst>
  <p:sldIdLst>
    <p:sldId id="279" r:id="rId4"/>
    <p:sldId id="265" r:id="rId5"/>
    <p:sldId id="266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5" d="100"/>
          <a:sy n="45" d="100"/>
        </p:scale>
        <p:origin x="-2022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54999-29D7-41F4-9CDF-CF498E1E8501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F9C07-2A0C-47E9-AD3C-C697041C9A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Pictures\prezentacii_na_temu_ya_i_moya_semya_328_1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540" y="0"/>
            <a:ext cx="91505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0942" y="476672"/>
            <a:ext cx="7111961" cy="511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3195" y="520877"/>
            <a:ext cx="38074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Последний  звонок 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2006 года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" name="Picture 2" descr="C:\Users\User\Pictures\prezentacii_na_temu_ya_i_moya_semya_328_1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860" y="152400"/>
            <a:ext cx="91505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58" y="500042"/>
            <a:ext cx="7786742" cy="13669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 l="21875" t="6076" r="18359" b="12153"/>
          <a:stretch>
            <a:fillRect/>
          </a:stretch>
        </p:blipFill>
        <p:spPr bwMode="auto">
          <a:xfrm rot="5400000">
            <a:off x="2446021" y="2340269"/>
            <a:ext cx="3571901" cy="2748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999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4869" y="0"/>
            <a:ext cx="852913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Экии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,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эргим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Т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Calibri"/>
                <a:cs typeface="Calibri"/>
              </a:rPr>
              <a:t>ѳ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рээн чугаа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!</a:t>
            </a:r>
          </a:p>
          <a:p>
            <a:pPr algn="ctr"/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Эртип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моорлап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cs typeface="Calibri"/>
              </a:rPr>
              <a:t>ѳ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/>
                <a:cs typeface="Calibri"/>
              </a:rPr>
              <a:t>үӊ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ерем!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1621" t="6076" r="18652" b="6945"/>
          <a:stretch>
            <a:fillRect/>
          </a:stretch>
        </p:blipFill>
        <p:spPr bwMode="auto">
          <a:xfrm rot="5400000">
            <a:off x="2057126" y="2700052"/>
            <a:ext cx="488687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428604"/>
            <a:ext cx="372916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Тыва </a:t>
            </a:r>
            <a:r>
              <a:rPr lang="ru-RU" sz="6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дыл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4512" t="10763" r="10742" b="6945"/>
          <a:stretch>
            <a:fillRect/>
          </a:stretch>
        </p:blipFill>
        <p:spPr bwMode="auto">
          <a:xfrm rot="5400000">
            <a:off x="2073930" y="2573981"/>
            <a:ext cx="4996139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User\Pictures\untitled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596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VI</a:t>
            </a:r>
            <a:r>
              <a:rPr lang="ru-RU" sz="6000" b="1" dirty="0" smtClean="0">
                <a:solidFill>
                  <a:srgbClr val="FF0000"/>
                </a:solidFill>
              </a:rPr>
              <a:t>- </a:t>
            </a:r>
            <a:r>
              <a:rPr lang="ru-RU" sz="6000" b="1" dirty="0" err="1" smtClean="0">
                <a:solidFill>
                  <a:srgbClr val="FF0000"/>
                </a:solidFill>
              </a:rPr>
              <a:t>гы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err="1" smtClean="0">
                <a:solidFill>
                  <a:srgbClr val="FF0000"/>
                </a:solidFill>
                <a:cs typeface="Calibri"/>
              </a:rPr>
              <a:t>ѳ</a:t>
            </a:r>
            <a:r>
              <a:rPr lang="ru-RU" sz="6000" b="1" dirty="0" err="1" smtClean="0">
                <a:solidFill>
                  <a:srgbClr val="FF0000"/>
                </a:solidFill>
              </a:rPr>
              <a:t>ртээл </a:t>
            </a:r>
            <a:br>
              <a:rPr lang="ru-RU" sz="6000" b="1" dirty="0" err="1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«</a:t>
            </a:r>
            <a:r>
              <a:rPr lang="ru-RU" sz="6000" b="1" dirty="0" err="1" smtClean="0">
                <a:solidFill>
                  <a:srgbClr val="FF0000"/>
                </a:solidFill>
              </a:rPr>
              <a:t>Байырлажылга</a:t>
            </a:r>
            <a:r>
              <a:rPr lang="ru-RU" sz="6000" b="1" dirty="0" smtClean="0">
                <a:solidFill>
                  <a:srgbClr val="FF0000"/>
                </a:solidFill>
              </a:rPr>
              <a:t>»</a:t>
            </a:r>
            <a:endParaRPr lang="ru-RU" sz="6000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 t="14382" b="8232"/>
          <a:stretch>
            <a:fillRect/>
          </a:stretch>
        </p:blipFill>
        <p:spPr bwMode="auto">
          <a:xfrm>
            <a:off x="2786050" y="2428868"/>
            <a:ext cx="3429024" cy="40291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21</Words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Тема Office</vt:lpstr>
      <vt:lpstr>Изящная</vt:lpstr>
      <vt:lpstr>Аспект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I- ги ѳртээл  «Таныжылга»</dc:title>
  <dc:creator>Admin</dc:creator>
  <cp:lastModifiedBy>Admin</cp:lastModifiedBy>
  <cp:revision>10</cp:revision>
  <dcterms:created xsi:type="dcterms:W3CDTF">2017-05-21T09:54:25Z</dcterms:created>
  <dcterms:modified xsi:type="dcterms:W3CDTF">2018-04-08T04:32:45Z</dcterms:modified>
</cp:coreProperties>
</file>