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C590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6000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7" name="Группа 6"/>
          <p:cNvGrpSpPr/>
          <p:nvPr userDrawn="1"/>
        </p:nvGrpSpPr>
        <p:grpSpPr>
          <a:xfrm>
            <a:off x="40727" y="224884"/>
            <a:ext cx="9165935" cy="648000"/>
            <a:chOff x="-23656" y="-14785"/>
            <a:chExt cx="9165935" cy="648000"/>
          </a:xfrm>
        </p:grpSpPr>
        <p:pic>
          <p:nvPicPr>
            <p:cNvPr id="8" name="Рисунок 7"/>
            <p:cNvPicPr>
              <a:picLocks noChangeAspect="1"/>
            </p:cNvPicPr>
            <p:nvPr userDrawn="1"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23656" y="-14785"/>
              <a:ext cx="774279" cy="648000"/>
            </a:xfrm>
            <a:prstGeom prst="rect">
              <a:avLst/>
            </a:prstGeom>
          </p:spPr>
        </p:pic>
        <p:pic>
          <p:nvPicPr>
            <p:cNvPr id="9" name="Рисунок 8"/>
            <p:cNvPicPr>
              <a:picLocks noChangeAspect="1"/>
            </p:cNvPicPr>
            <p:nvPr userDrawn="1"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21856" y="-14785"/>
              <a:ext cx="774279" cy="648000"/>
            </a:xfrm>
            <a:prstGeom prst="rect">
              <a:avLst/>
            </a:prstGeom>
          </p:spPr>
        </p:pic>
        <p:pic>
          <p:nvPicPr>
            <p:cNvPr id="10" name="Рисунок 9"/>
            <p:cNvPicPr>
              <a:picLocks noChangeAspect="1"/>
            </p:cNvPicPr>
            <p:nvPr userDrawn="1"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267368" y="-14785"/>
              <a:ext cx="774279" cy="648000"/>
            </a:xfrm>
            <a:prstGeom prst="rect">
              <a:avLst/>
            </a:prstGeom>
          </p:spPr>
        </p:pic>
        <p:pic>
          <p:nvPicPr>
            <p:cNvPr id="11" name="Рисунок 10"/>
            <p:cNvPicPr>
              <a:picLocks noChangeAspect="1"/>
            </p:cNvPicPr>
            <p:nvPr userDrawn="1"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912880" y="-14785"/>
              <a:ext cx="774279" cy="648000"/>
            </a:xfrm>
            <a:prstGeom prst="rect">
              <a:avLst/>
            </a:prstGeom>
          </p:spPr>
        </p:pic>
        <p:pic>
          <p:nvPicPr>
            <p:cNvPr id="12" name="Рисунок 11"/>
            <p:cNvPicPr>
              <a:picLocks noChangeAspect="1"/>
            </p:cNvPicPr>
            <p:nvPr userDrawn="1"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558392" y="-14785"/>
              <a:ext cx="774279" cy="648000"/>
            </a:xfrm>
            <a:prstGeom prst="rect">
              <a:avLst/>
            </a:prstGeom>
          </p:spPr>
        </p:pic>
        <p:pic>
          <p:nvPicPr>
            <p:cNvPr id="13" name="Рисунок 12"/>
            <p:cNvPicPr>
              <a:picLocks noChangeAspect="1"/>
            </p:cNvPicPr>
            <p:nvPr userDrawn="1"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203904" y="-14785"/>
              <a:ext cx="774279" cy="648000"/>
            </a:xfrm>
            <a:prstGeom prst="rect">
              <a:avLst/>
            </a:prstGeom>
          </p:spPr>
        </p:pic>
        <p:pic>
          <p:nvPicPr>
            <p:cNvPr id="14" name="Рисунок 13"/>
            <p:cNvPicPr>
              <a:picLocks noChangeAspect="1"/>
            </p:cNvPicPr>
            <p:nvPr userDrawn="1"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849416" y="-14785"/>
              <a:ext cx="774279" cy="648000"/>
            </a:xfrm>
            <a:prstGeom prst="rect">
              <a:avLst/>
            </a:prstGeom>
          </p:spPr>
        </p:pic>
        <p:pic>
          <p:nvPicPr>
            <p:cNvPr id="15" name="Рисунок 14"/>
            <p:cNvPicPr>
              <a:picLocks noChangeAspect="1"/>
            </p:cNvPicPr>
            <p:nvPr userDrawn="1"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494928" y="-14785"/>
              <a:ext cx="774279" cy="648000"/>
            </a:xfrm>
            <a:prstGeom prst="rect">
              <a:avLst/>
            </a:prstGeom>
          </p:spPr>
        </p:pic>
        <p:pic>
          <p:nvPicPr>
            <p:cNvPr id="16" name="Рисунок 15"/>
            <p:cNvPicPr>
              <a:picLocks noChangeAspect="1"/>
            </p:cNvPicPr>
            <p:nvPr userDrawn="1"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140440" y="-14785"/>
              <a:ext cx="774279" cy="648000"/>
            </a:xfrm>
            <a:prstGeom prst="rect">
              <a:avLst/>
            </a:prstGeom>
          </p:spPr>
        </p:pic>
        <p:pic>
          <p:nvPicPr>
            <p:cNvPr id="17" name="Рисунок 16"/>
            <p:cNvPicPr>
              <a:picLocks noChangeAspect="1"/>
            </p:cNvPicPr>
            <p:nvPr userDrawn="1"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785952" y="-14785"/>
              <a:ext cx="774279" cy="648000"/>
            </a:xfrm>
            <a:prstGeom prst="rect">
              <a:avLst/>
            </a:prstGeom>
          </p:spPr>
        </p:pic>
        <p:pic>
          <p:nvPicPr>
            <p:cNvPr id="18" name="Рисунок 17"/>
            <p:cNvPicPr>
              <a:picLocks noChangeAspect="1"/>
            </p:cNvPicPr>
            <p:nvPr userDrawn="1"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431464" y="-14785"/>
              <a:ext cx="774279" cy="648000"/>
            </a:xfrm>
            <a:prstGeom prst="rect">
              <a:avLst/>
            </a:prstGeom>
          </p:spPr>
        </p:pic>
        <p:pic>
          <p:nvPicPr>
            <p:cNvPr id="19" name="Рисунок 18"/>
            <p:cNvPicPr>
              <a:picLocks noChangeAspect="1"/>
            </p:cNvPicPr>
            <p:nvPr userDrawn="1"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076976" y="-14785"/>
              <a:ext cx="774279" cy="648000"/>
            </a:xfrm>
            <a:prstGeom prst="rect">
              <a:avLst/>
            </a:prstGeom>
          </p:spPr>
        </p:pic>
        <p:pic>
          <p:nvPicPr>
            <p:cNvPr id="20" name="Рисунок 19"/>
            <p:cNvPicPr>
              <a:picLocks noChangeAspect="1"/>
            </p:cNvPicPr>
            <p:nvPr userDrawn="1"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722488" y="-14785"/>
              <a:ext cx="774279" cy="648000"/>
            </a:xfrm>
            <a:prstGeom prst="rect">
              <a:avLst/>
            </a:prstGeom>
          </p:spPr>
        </p:pic>
        <p:pic>
          <p:nvPicPr>
            <p:cNvPr id="21" name="Рисунок 20"/>
            <p:cNvPicPr>
              <a:picLocks noChangeAspect="1"/>
            </p:cNvPicPr>
            <p:nvPr userDrawn="1"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368000" y="-14785"/>
              <a:ext cx="774279" cy="648000"/>
            </a:xfrm>
            <a:prstGeom prst="rect">
              <a:avLst/>
            </a:prstGeom>
          </p:spPr>
        </p:pic>
      </p:grpSp>
      <p:sp>
        <p:nvSpPr>
          <p:cNvPr id="22" name="Рамка 21"/>
          <p:cNvSpPr/>
          <p:nvPr userDrawn="1"/>
        </p:nvSpPr>
        <p:spPr>
          <a:xfrm>
            <a:off x="0" y="0"/>
            <a:ext cx="9206662" cy="6858000"/>
          </a:xfrm>
          <a:prstGeom prst="frame">
            <a:avLst>
              <a:gd name="adj1" fmla="val 3724"/>
            </a:avLst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solidFill>
              <a:schemeClr val="accent6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23" name="Рисунок 22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9523256">
            <a:off x="-437" y="4138720"/>
            <a:ext cx="3057926" cy="2559208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3223" y="4077072"/>
            <a:ext cx="1450851" cy="1524003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7" name="Группа 6"/>
          <p:cNvGrpSpPr/>
          <p:nvPr userDrawn="1"/>
        </p:nvGrpSpPr>
        <p:grpSpPr>
          <a:xfrm>
            <a:off x="-23656" y="-14785"/>
            <a:ext cx="9165935" cy="648000"/>
            <a:chOff x="-23656" y="-14785"/>
            <a:chExt cx="9165935" cy="648000"/>
          </a:xfrm>
        </p:grpSpPr>
        <p:pic>
          <p:nvPicPr>
            <p:cNvPr id="8" name="Рисунок 7"/>
            <p:cNvPicPr>
              <a:picLocks noChangeAspect="1"/>
            </p:cNvPicPr>
            <p:nvPr userDrawn="1"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23656" y="-14785"/>
              <a:ext cx="774279" cy="648000"/>
            </a:xfrm>
            <a:prstGeom prst="rect">
              <a:avLst/>
            </a:prstGeom>
          </p:spPr>
        </p:pic>
        <p:pic>
          <p:nvPicPr>
            <p:cNvPr id="9" name="Рисунок 8"/>
            <p:cNvPicPr>
              <a:picLocks noChangeAspect="1"/>
            </p:cNvPicPr>
            <p:nvPr userDrawn="1"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21856" y="-14785"/>
              <a:ext cx="774279" cy="648000"/>
            </a:xfrm>
            <a:prstGeom prst="rect">
              <a:avLst/>
            </a:prstGeom>
          </p:spPr>
        </p:pic>
        <p:pic>
          <p:nvPicPr>
            <p:cNvPr id="10" name="Рисунок 9"/>
            <p:cNvPicPr>
              <a:picLocks noChangeAspect="1"/>
            </p:cNvPicPr>
            <p:nvPr userDrawn="1"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267368" y="-14785"/>
              <a:ext cx="774279" cy="648000"/>
            </a:xfrm>
            <a:prstGeom prst="rect">
              <a:avLst/>
            </a:prstGeom>
          </p:spPr>
        </p:pic>
        <p:pic>
          <p:nvPicPr>
            <p:cNvPr id="11" name="Рисунок 10"/>
            <p:cNvPicPr>
              <a:picLocks noChangeAspect="1"/>
            </p:cNvPicPr>
            <p:nvPr userDrawn="1"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912880" y="-14785"/>
              <a:ext cx="774279" cy="648000"/>
            </a:xfrm>
            <a:prstGeom prst="rect">
              <a:avLst/>
            </a:prstGeom>
          </p:spPr>
        </p:pic>
        <p:pic>
          <p:nvPicPr>
            <p:cNvPr id="12" name="Рисунок 11"/>
            <p:cNvPicPr>
              <a:picLocks noChangeAspect="1"/>
            </p:cNvPicPr>
            <p:nvPr userDrawn="1"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558392" y="-14785"/>
              <a:ext cx="774279" cy="648000"/>
            </a:xfrm>
            <a:prstGeom prst="rect">
              <a:avLst/>
            </a:prstGeom>
          </p:spPr>
        </p:pic>
        <p:pic>
          <p:nvPicPr>
            <p:cNvPr id="13" name="Рисунок 12"/>
            <p:cNvPicPr>
              <a:picLocks noChangeAspect="1"/>
            </p:cNvPicPr>
            <p:nvPr userDrawn="1"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203904" y="-14785"/>
              <a:ext cx="774279" cy="648000"/>
            </a:xfrm>
            <a:prstGeom prst="rect">
              <a:avLst/>
            </a:prstGeom>
          </p:spPr>
        </p:pic>
        <p:pic>
          <p:nvPicPr>
            <p:cNvPr id="14" name="Рисунок 13"/>
            <p:cNvPicPr>
              <a:picLocks noChangeAspect="1"/>
            </p:cNvPicPr>
            <p:nvPr userDrawn="1"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849416" y="-14785"/>
              <a:ext cx="774279" cy="648000"/>
            </a:xfrm>
            <a:prstGeom prst="rect">
              <a:avLst/>
            </a:prstGeom>
          </p:spPr>
        </p:pic>
        <p:pic>
          <p:nvPicPr>
            <p:cNvPr id="15" name="Рисунок 14"/>
            <p:cNvPicPr>
              <a:picLocks noChangeAspect="1"/>
            </p:cNvPicPr>
            <p:nvPr userDrawn="1"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494928" y="-14785"/>
              <a:ext cx="774279" cy="648000"/>
            </a:xfrm>
            <a:prstGeom prst="rect">
              <a:avLst/>
            </a:prstGeom>
          </p:spPr>
        </p:pic>
        <p:pic>
          <p:nvPicPr>
            <p:cNvPr id="16" name="Рисунок 15"/>
            <p:cNvPicPr>
              <a:picLocks noChangeAspect="1"/>
            </p:cNvPicPr>
            <p:nvPr userDrawn="1"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140440" y="-14785"/>
              <a:ext cx="774279" cy="648000"/>
            </a:xfrm>
            <a:prstGeom prst="rect">
              <a:avLst/>
            </a:prstGeom>
          </p:spPr>
        </p:pic>
        <p:pic>
          <p:nvPicPr>
            <p:cNvPr id="17" name="Рисунок 16"/>
            <p:cNvPicPr>
              <a:picLocks noChangeAspect="1"/>
            </p:cNvPicPr>
            <p:nvPr userDrawn="1"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785952" y="-14785"/>
              <a:ext cx="774279" cy="648000"/>
            </a:xfrm>
            <a:prstGeom prst="rect">
              <a:avLst/>
            </a:prstGeom>
          </p:spPr>
        </p:pic>
        <p:pic>
          <p:nvPicPr>
            <p:cNvPr id="18" name="Рисунок 17"/>
            <p:cNvPicPr>
              <a:picLocks noChangeAspect="1"/>
            </p:cNvPicPr>
            <p:nvPr userDrawn="1"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431464" y="-14785"/>
              <a:ext cx="774279" cy="648000"/>
            </a:xfrm>
            <a:prstGeom prst="rect">
              <a:avLst/>
            </a:prstGeom>
          </p:spPr>
        </p:pic>
        <p:pic>
          <p:nvPicPr>
            <p:cNvPr id="19" name="Рисунок 18"/>
            <p:cNvPicPr>
              <a:picLocks noChangeAspect="1"/>
            </p:cNvPicPr>
            <p:nvPr userDrawn="1"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076976" y="-14785"/>
              <a:ext cx="774279" cy="648000"/>
            </a:xfrm>
            <a:prstGeom prst="rect">
              <a:avLst/>
            </a:prstGeom>
          </p:spPr>
        </p:pic>
        <p:pic>
          <p:nvPicPr>
            <p:cNvPr id="20" name="Рисунок 19"/>
            <p:cNvPicPr>
              <a:picLocks noChangeAspect="1"/>
            </p:cNvPicPr>
            <p:nvPr userDrawn="1"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722488" y="-14785"/>
              <a:ext cx="774279" cy="648000"/>
            </a:xfrm>
            <a:prstGeom prst="rect">
              <a:avLst/>
            </a:prstGeom>
          </p:spPr>
        </p:pic>
        <p:pic>
          <p:nvPicPr>
            <p:cNvPr id="21" name="Рисунок 20"/>
            <p:cNvPicPr>
              <a:picLocks noChangeAspect="1"/>
            </p:cNvPicPr>
            <p:nvPr userDrawn="1"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368000" y="-14785"/>
              <a:ext cx="774279" cy="648000"/>
            </a:xfrm>
            <a:prstGeom prst="rect">
              <a:avLst/>
            </a:prstGeom>
          </p:spPr>
        </p:pic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6" name="Группа 5"/>
          <p:cNvGrpSpPr/>
          <p:nvPr userDrawn="1"/>
        </p:nvGrpSpPr>
        <p:grpSpPr>
          <a:xfrm>
            <a:off x="-23656" y="-14785"/>
            <a:ext cx="9165935" cy="648000"/>
            <a:chOff x="-23656" y="-14785"/>
            <a:chExt cx="9165935" cy="648000"/>
          </a:xfrm>
        </p:grpSpPr>
        <p:pic>
          <p:nvPicPr>
            <p:cNvPr id="7" name="Рисунок 6"/>
            <p:cNvPicPr>
              <a:picLocks noChangeAspect="1"/>
            </p:cNvPicPr>
            <p:nvPr userDrawn="1"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23656" y="-14785"/>
              <a:ext cx="774279" cy="648000"/>
            </a:xfrm>
            <a:prstGeom prst="rect">
              <a:avLst/>
            </a:prstGeom>
          </p:spPr>
        </p:pic>
        <p:pic>
          <p:nvPicPr>
            <p:cNvPr id="8" name="Рисунок 7"/>
            <p:cNvPicPr>
              <a:picLocks noChangeAspect="1"/>
            </p:cNvPicPr>
            <p:nvPr userDrawn="1"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21856" y="-14785"/>
              <a:ext cx="774279" cy="648000"/>
            </a:xfrm>
            <a:prstGeom prst="rect">
              <a:avLst/>
            </a:prstGeom>
          </p:spPr>
        </p:pic>
        <p:pic>
          <p:nvPicPr>
            <p:cNvPr id="9" name="Рисунок 8"/>
            <p:cNvPicPr>
              <a:picLocks noChangeAspect="1"/>
            </p:cNvPicPr>
            <p:nvPr userDrawn="1"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267368" y="-14785"/>
              <a:ext cx="774279" cy="648000"/>
            </a:xfrm>
            <a:prstGeom prst="rect">
              <a:avLst/>
            </a:prstGeom>
          </p:spPr>
        </p:pic>
        <p:pic>
          <p:nvPicPr>
            <p:cNvPr id="10" name="Рисунок 9"/>
            <p:cNvPicPr>
              <a:picLocks noChangeAspect="1"/>
            </p:cNvPicPr>
            <p:nvPr userDrawn="1"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912880" y="-14785"/>
              <a:ext cx="774279" cy="648000"/>
            </a:xfrm>
            <a:prstGeom prst="rect">
              <a:avLst/>
            </a:prstGeom>
          </p:spPr>
        </p:pic>
        <p:pic>
          <p:nvPicPr>
            <p:cNvPr id="11" name="Рисунок 10"/>
            <p:cNvPicPr>
              <a:picLocks noChangeAspect="1"/>
            </p:cNvPicPr>
            <p:nvPr userDrawn="1"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558392" y="-14785"/>
              <a:ext cx="774279" cy="648000"/>
            </a:xfrm>
            <a:prstGeom prst="rect">
              <a:avLst/>
            </a:prstGeom>
          </p:spPr>
        </p:pic>
        <p:pic>
          <p:nvPicPr>
            <p:cNvPr id="12" name="Рисунок 11"/>
            <p:cNvPicPr>
              <a:picLocks noChangeAspect="1"/>
            </p:cNvPicPr>
            <p:nvPr userDrawn="1"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203904" y="-14785"/>
              <a:ext cx="774279" cy="648000"/>
            </a:xfrm>
            <a:prstGeom prst="rect">
              <a:avLst/>
            </a:prstGeom>
          </p:spPr>
        </p:pic>
        <p:pic>
          <p:nvPicPr>
            <p:cNvPr id="13" name="Рисунок 12"/>
            <p:cNvPicPr>
              <a:picLocks noChangeAspect="1"/>
            </p:cNvPicPr>
            <p:nvPr userDrawn="1"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849416" y="-14785"/>
              <a:ext cx="774279" cy="648000"/>
            </a:xfrm>
            <a:prstGeom prst="rect">
              <a:avLst/>
            </a:prstGeom>
          </p:spPr>
        </p:pic>
        <p:pic>
          <p:nvPicPr>
            <p:cNvPr id="14" name="Рисунок 13"/>
            <p:cNvPicPr>
              <a:picLocks noChangeAspect="1"/>
            </p:cNvPicPr>
            <p:nvPr userDrawn="1"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494928" y="-14785"/>
              <a:ext cx="774279" cy="648000"/>
            </a:xfrm>
            <a:prstGeom prst="rect">
              <a:avLst/>
            </a:prstGeom>
          </p:spPr>
        </p:pic>
        <p:pic>
          <p:nvPicPr>
            <p:cNvPr id="15" name="Рисунок 14"/>
            <p:cNvPicPr>
              <a:picLocks noChangeAspect="1"/>
            </p:cNvPicPr>
            <p:nvPr userDrawn="1"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140440" y="-14785"/>
              <a:ext cx="774279" cy="648000"/>
            </a:xfrm>
            <a:prstGeom prst="rect">
              <a:avLst/>
            </a:prstGeom>
          </p:spPr>
        </p:pic>
        <p:pic>
          <p:nvPicPr>
            <p:cNvPr id="16" name="Рисунок 15"/>
            <p:cNvPicPr>
              <a:picLocks noChangeAspect="1"/>
            </p:cNvPicPr>
            <p:nvPr userDrawn="1"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785952" y="-14785"/>
              <a:ext cx="774279" cy="648000"/>
            </a:xfrm>
            <a:prstGeom prst="rect">
              <a:avLst/>
            </a:prstGeom>
          </p:spPr>
        </p:pic>
        <p:pic>
          <p:nvPicPr>
            <p:cNvPr id="17" name="Рисунок 16"/>
            <p:cNvPicPr>
              <a:picLocks noChangeAspect="1"/>
            </p:cNvPicPr>
            <p:nvPr userDrawn="1"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431464" y="-14785"/>
              <a:ext cx="774279" cy="648000"/>
            </a:xfrm>
            <a:prstGeom prst="rect">
              <a:avLst/>
            </a:prstGeom>
          </p:spPr>
        </p:pic>
        <p:pic>
          <p:nvPicPr>
            <p:cNvPr id="18" name="Рисунок 17"/>
            <p:cNvPicPr>
              <a:picLocks noChangeAspect="1"/>
            </p:cNvPicPr>
            <p:nvPr userDrawn="1"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076976" y="-14785"/>
              <a:ext cx="774279" cy="648000"/>
            </a:xfrm>
            <a:prstGeom prst="rect">
              <a:avLst/>
            </a:prstGeom>
          </p:spPr>
        </p:pic>
        <p:pic>
          <p:nvPicPr>
            <p:cNvPr id="19" name="Рисунок 18"/>
            <p:cNvPicPr>
              <a:picLocks noChangeAspect="1"/>
            </p:cNvPicPr>
            <p:nvPr userDrawn="1"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722488" y="-14785"/>
              <a:ext cx="774279" cy="648000"/>
            </a:xfrm>
            <a:prstGeom prst="rect">
              <a:avLst/>
            </a:prstGeom>
          </p:spPr>
        </p:pic>
        <p:pic>
          <p:nvPicPr>
            <p:cNvPr id="20" name="Рисунок 19"/>
            <p:cNvPicPr>
              <a:picLocks noChangeAspect="1"/>
            </p:cNvPicPr>
            <p:nvPr userDrawn="1"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368000" y="-14785"/>
              <a:ext cx="774279" cy="648000"/>
            </a:xfrm>
            <a:prstGeom prst="rect">
              <a:avLst/>
            </a:prstGeom>
          </p:spPr>
        </p:pic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Группа 19"/>
          <p:cNvGrpSpPr/>
          <p:nvPr userDrawn="1"/>
        </p:nvGrpSpPr>
        <p:grpSpPr>
          <a:xfrm flipV="1">
            <a:off x="-23150" y="6197599"/>
            <a:ext cx="9165935" cy="648000"/>
            <a:chOff x="-23656" y="-14785"/>
            <a:chExt cx="9165935" cy="648000"/>
          </a:xfrm>
        </p:grpSpPr>
        <p:pic>
          <p:nvPicPr>
            <p:cNvPr id="21" name="Рисунок 20"/>
            <p:cNvPicPr>
              <a:picLocks noChangeAspect="1"/>
            </p:cNvPicPr>
            <p:nvPr userDrawn="1"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23656" y="-14785"/>
              <a:ext cx="774279" cy="648000"/>
            </a:xfrm>
            <a:prstGeom prst="rect">
              <a:avLst/>
            </a:prstGeom>
          </p:spPr>
        </p:pic>
        <p:pic>
          <p:nvPicPr>
            <p:cNvPr id="22" name="Рисунок 21"/>
            <p:cNvPicPr>
              <a:picLocks noChangeAspect="1"/>
            </p:cNvPicPr>
            <p:nvPr userDrawn="1"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21856" y="-14785"/>
              <a:ext cx="774279" cy="648000"/>
            </a:xfrm>
            <a:prstGeom prst="rect">
              <a:avLst/>
            </a:prstGeom>
          </p:spPr>
        </p:pic>
        <p:pic>
          <p:nvPicPr>
            <p:cNvPr id="23" name="Рисунок 22"/>
            <p:cNvPicPr>
              <a:picLocks noChangeAspect="1"/>
            </p:cNvPicPr>
            <p:nvPr userDrawn="1"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267368" y="-14785"/>
              <a:ext cx="774279" cy="648000"/>
            </a:xfrm>
            <a:prstGeom prst="rect">
              <a:avLst/>
            </a:prstGeom>
          </p:spPr>
        </p:pic>
        <p:pic>
          <p:nvPicPr>
            <p:cNvPr id="24" name="Рисунок 23"/>
            <p:cNvPicPr>
              <a:picLocks noChangeAspect="1"/>
            </p:cNvPicPr>
            <p:nvPr userDrawn="1"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912880" y="-14785"/>
              <a:ext cx="774279" cy="648000"/>
            </a:xfrm>
            <a:prstGeom prst="rect">
              <a:avLst/>
            </a:prstGeom>
          </p:spPr>
        </p:pic>
        <p:pic>
          <p:nvPicPr>
            <p:cNvPr id="25" name="Рисунок 24"/>
            <p:cNvPicPr>
              <a:picLocks noChangeAspect="1"/>
            </p:cNvPicPr>
            <p:nvPr userDrawn="1"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558392" y="-14785"/>
              <a:ext cx="774279" cy="648000"/>
            </a:xfrm>
            <a:prstGeom prst="rect">
              <a:avLst/>
            </a:prstGeom>
          </p:spPr>
        </p:pic>
        <p:pic>
          <p:nvPicPr>
            <p:cNvPr id="26" name="Рисунок 25"/>
            <p:cNvPicPr>
              <a:picLocks noChangeAspect="1"/>
            </p:cNvPicPr>
            <p:nvPr userDrawn="1"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203904" y="-14785"/>
              <a:ext cx="774279" cy="648000"/>
            </a:xfrm>
            <a:prstGeom prst="rect">
              <a:avLst/>
            </a:prstGeom>
          </p:spPr>
        </p:pic>
        <p:pic>
          <p:nvPicPr>
            <p:cNvPr id="27" name="Рисунок 26"/>
            <p:cNvPicPr>
              <a:picLocks noChangeAspect="1"/>
            </p:cNvPicPr>
            <p:nvPr userDrawn="1"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849416" y="-14785"/>
              <a:ext cx="774279" cy="648000"/>
            </a:xfrm>
            <a:prstGeom prst="rect">
              <a:avLst/>
            </a:prstGeom>
          </p:spPr>
        </p:pic>
        <p:pic>
          <p:nvPicPr>
            <p:cNvPr id="28" name="Рисунок 27"/>
            <p:cNvPicPr>
              <a:picLocks noChangeAspect="1"/>
            </p:cNvPicPr>
            <p:nvPr userDrawn="1"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494928" y="-14785"/>
              <a:ext cx="774279" cy="648000"/>
            </a:xfrm>
            <a:prstGeom prst="rect">
              <a:avLst/>
            </a:prstGeom>
          </p:spPr>
        </p:pic>
        <p:pic>
          <p:nvPicPr>
            <p:cNvPr id="29" name="Рисунок 28"/>
            <p:cNvPicPr>
              <a:picLocks noChangeAspect="1"/>
            </p:cNvPicPr>
            <p:nvPr userDrawn="1"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140440" y="-14785"/>
              <a:ext cx="774279" cy="648000"/>
            </a:xfrm>
            <a:prstGeom prst="rect">
              <a:avLst/>
            </a:prstGeom>
          </p:spPr>
        </p:pic>
        <p:pic>
          <p:nvPicPr>
            <p:cNvPr id="30" name="Рисунок 29"/>
            <p:cNvPicPr>
              <a:picLocks noChangeAspect="1"/>
            </p:cNvPicPr>
            <p:nvPr userDrawn="1"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785952" y="-14785"/>
              <a:ext cx="774279" cy="648000"/>
            </a:xfrm>
            <a:prstGeom prst="rect">
              <a:avLst/>
            </a:prstGeom>
          </p:spPr>
        </p:pic>
        <p:pic>
          <p:nvPicPr>
            <p:cNvPr id="31" name="Рисунок 30"/>
            <p:cNvPicPr>
              <a:picLocks noChangeAspect="1"/>
            </p:cNvPicPr>
            <p:nvPr userDrawn="1"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431464" y="-14785"/>
              <a:ext cx="774279" cy="648000"/>
            </a:xfrm>
            <a:prstGeom prst="rect">
              <a:avLst/>
            </a:prstGeom>
          </p:spPr>
        </p:pic>
        <p:pic>
          <p:nvPicPr>
            <p:cNvPr id="32" name="Рисунок 31"/>
            <p:cNvPicPr>
              <a:picLocks noChangeAspect="1"/>
            </p:cNvPicPr>
            <p:nvPr userDrawn="1"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076976" y="-14785"/>
              <a:ext cx="774279" cy="648000"/>
            </a:xfrm>
            <a:prstGeom prst="rect">
              <a:avLst/>
            </a:prstGeom>
          </p:spPr>
        </p:pic>
        <p:pic>
          <p:nvPicPr>
            <p:cNvPr id="33" name="Рисунок 32"/>
            <p:cNvPicPr>
              <a:picLocks noChangeAspect="1"/>
            </p:cNvPicPr>
            <p:nvPr userDrawn="1"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722488" y="-14785"/>
              <a:ext cx="774279" cy="648000"/>
            </a:xfrm>
            <a:prstGeom prst="rect">
              <a:avLst/>
            </a:prstGeom>
          </p:spPr>
        </p:pic>
        <p:pic>
          <p:nvPicPr>
            <p:cNvPr id="34" name="Рисунок 33"/>
            <p:cNvPicPr>
              <a:picLocks noChangeAspect="1"/>
            </p:cNvPicPr>
            <p:nvPr userDrawn="1"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368000" y="-14785"/>
              <a:ext cx="774279" cy="648000"/>
            </a:xfrm>
            <a:prstGeom prst="rect">
              <a:avLst/>
            </a:prstGeom>
          </p:spPr>
        </p:pic>
      </p:grp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5" name="Группа 4"/>
          <p:cNvGrpSpPr/>
          <p:nvPr userDrawn="1"/>
        </p:nvGrpSpPr>
        <p:grpSpPr>
          <a:xfrm>
            <a:off x="-23656" y="-14785"/>
            <a:ext cx="9165935" cy="648000"/>
            <a:chOff x="-23656" y="-14785"/>
            <a:chExt cx="9165935" cy="648000"/>
          </a:xfrm>
        </p:grpSpPr>
        <p:pic>
          <p:nvPicPr>
            <p:cNvPr id="6" name="Рисунок 5"/>
            <p:cNvPicPr>
              <a:picLocks noChangeAspect="1"/>
            </p:cNvPicPr>
            <p:nvPr userDrawn="1"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23656" y="-14785"/>
              <a:ext cx="774279" cy="648000"/>
            </a:xfrm>
            <a:prstGeom prst="rect">
              <a:avLst/>
            </a:prstGeom>
          </p:spPr>
        </p:pic>
        <p:pic>
          <p:nvPicPr>
            <p:cNvPr id="7" name="Рисунок 6"/>
            <p:cNvPicPr>
              <a:picLocks noChangeAspect="1"/>
            </p:cNvPicPr>
            <p:nvPr userDrawn="1"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21856" y="-14785"/>
              <a:ext cx="774279" cy="648000"/>
            </a:xfrm>
            <a:prstGeom prst="rect">
              <a:avLst/>
            </a:prstGeom>
          </p:spPr>
        </p:pic>
        <p:pic>
          <p:nvPicPr>
            <p:cNvPr id="8" name="Рисунок 7"/>
            <p:cNvPicPr>
              <a:picLocks noChangeAspect="1"/>
            </p:cNvPicPr>
            <p:nvPr userDrawn="1"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267368" y="-14785"/>
              <a:ext cx="774279" cy="648000"/>
            </a:xfrm>
            <a:prstGeom prst="rect">
              <a:avLst/>
            </a:prstGeom>
          </p:spPr>
        </p:pic>
        <p:pic>
          <p:nvPicPr>
            <p:cNvPr id="9" name="Рисунок 8"/>
            <p:cNvPicPr>
              <a:picLocks noChangeAspect="1"/>
            </p:cNvPicPr>
            <p:nvPr userDrawn="1"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912880" y="-14785"/>
              <a:ext cx="774279" cy="648000"/>
            </a:xfrm>
            <a:prstGeom prst="rect">
              <a:avLst/>
            </a:prstGeom>
          </p:spPr>
        </p:pic>
        <p:pic>
          <p:nvPicPr>
            <p:cNvPr id="10" name="Рисунок 9"/>
            <p:cNvPicPr>
              <a:picLocks noChangeAspect="1"/>
            </p:cNvPicPr>
            <p:nvPr userDrawn="1"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558392" y="-14785"/>
              <a:ext cx="774279" cy="648000"/>
            </a:xfrm>
            <a:prstGeom prst="rect">
              <a:avLst/>
            </a:prstGeom>
          </p:spPr>
        </p:pic>
        <p:pic>
          <p:nvPicPr>
            <p:cNvPr id="11" name="Рисунок 10"/>
            <p:cNvPicPr>
              <a:picLocks noChangeAspect="1"/>
            </p:cNvPicPr>
            <p:nvPr userDrawn="1"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203904" y="-14785"/>
              <a:ext cx="774279" cy="648000"/>
            </a:xfrm>
            <a:prstGeom prst="rect">
              <a:avLst/>
            </a:prstGeom>
          </p:spPr>
        </p:pic>
        <p:pic>
          <p:nvPicPr>
            <p:cNvPr id="12" name="Рисунок 11"/>
            <p:cNvPicPr>
              <a:picLocks noChangeAspect="1"/>
            </p:cNvPicPr>
            <p:nvPr userDrawn="1"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849416" y="-14785"/>
              <a:ext cx="774279" cy="648000"/>
            </a:xfrm>
            <a:prstGeom prst="rect">
              <a:avLst/>
            </a:prstGeom>
          </p:spPr>
        </p:pic>
        <p:pic>
          <p:nvPicPr>
            <p:cNvPr id="13" name="Рисунок 12"/>
            <p:cNvPicPr>
              <a:picLocks noChangeAspect="1"/>
            </p:cNvPicPr>
            <p:nvPr userDrawn="1"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494928" y="-14785"/>
              <a:ext cx="774279" cy="648000"/>
            </a:xfrm>
            <a:prstGeom prst="rect">
              <a:avLst/>
            </a:prstGeom>
          </p:spPr>
        </p:pic>
        <p:pic>
          <p:nvPicPr>
            <p:cNvPr id="14" name="Рисунок 13"/>
            <p:cNvPicPr>
              <a:picLocks noChangeAspect="1"/>
            </p:cNvPicPr>
            <p:nvPr userDrawn="1"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140440" y="-14785"/>
              <a:ext cx="774279" cy="648000"/>
            </a:xfrm>
            <a:prstGeom prst="rect">
              <a:avLst/>
            </a:prstGeom>
          </p:spPr>
        </p:pic>
        <p:pic>
          <p:nvPicPr>
            <p:cNvPr id="15" name="Рисунок 14"/>
            <p:cNvPicPr>
              <a:picLocks noChangeAspect="1"/>
            </p:cNvPicPr>
            <p:nvPr userDrawn="1"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785952" y="-14785"/>
              <a:ext cx="774279" cy="648000"/>
            </a:xfrm>
            <a:prstGeom prst="rect">
              <a:avLst/>
            </a:prstGeom>
          </p:spPr>
        </p:pic>
        <p:pic>
          <p:nvPicPr>
            <p:cNvPr id="16" name="Рисунок 15"/>
            <p:cNvPicPr>
              <a:picLocks noChangeAspect="1"/>
            </p:cNvPicPr>
            <p:nvPr userDrawn="1"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431464" y="-14785"/>
              <a:ext cx="774279" cy="648000"/>
            </a:xfrm>
            <a:prstGeom prst="rect">
              <a:avLst/>
            </a:prstGeom>
          </p:spPr>
        </p:pic>
        <p:pic>
          <p:nvPicPr>
            <p:cNvPr id="17" name="Рисунок 16"/>
            <p:cNvPicPr>
              <a:picLocks noChangeAspect="1"/>
            </p:cNvPicPr>
            <p:nvPr userDrawn="1"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076976" y="-14785"/>
              <a:ext cx="774279" cy="648000"/>
            </a:xfrm>
            <a:prstGeom prst="rect">
              <a:avLst/>
            </a:prstGeom>
          </p:spPr>
        </p:pic>
        <p:pic>
          <p:nvPicPr>
            <p:cNvPr id="18" name="Рисунок 17"/>
            <p:cNvPicPr>
              <a:picLocks noChangeAspect="1"/>
            </p:cNvPicPr>
            <p:nvPr userDrawn="1"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722488" y="-14785"/>
              <a:ext cx="774279" cy="648000"/>
            </a:xfrm>
            <a:prstGeom prst="rect">
              <a:avLst/>
            </a:prstGeom>
          </p:spPr>
        </p:pic>
        <p:pic>
          <p:nvPicPr>
            <p:cNvPr id="19" name="Рисунок 18"/>
            <p:cNvPicPr>
              <a:picLocks noChangeAspect="1"/>
            </p:cNvPicPr>
            <p:nvPr userDrawn="1"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368000" y="-14785"/>
              <a:ext cx="774279" cy="648000"/>
            </a:xfrm>
            <a:prstGeom prst="rect">
              <a:avLst/>
            </a:prstGeom>
          </p:spPr>
        </p:pic>
      </p:grpSp>
      <p:sp>
        <p:nvSpPr>
          <p:cNvPr id="35" name="TextBox 6"/>
          <p:cNvSpPr txBox="1"/>
          <p:nvPr userDrawn="1"/>
        </p:nvSpPr>
        <p:spPr>
          <a:xfrm>
            <a:off x="29403" y="6639423"/>
            <a:ext cx="519694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700" dirty="0" smtClean="0">
                <a:solidFill>
                  <a:schemeClr val="accent6">
                    <a:lumMod val="50000"/>
                  </a:schemeClr>
                </a:solidFill>
                <a:latin typeface="+mn-lt"/>
              </a:rPr>
              <a:t>© Н.Н.Ф</a:t>
            </a:r>
            <a:r>
              <a:rPr lang="ru-RU" sz="600" dirty="0" smtClean="0">
                <a:solidFill>
                  <a:schemeClr val="accent6">
                    <a:lumMod val="50000"/>
                  </a:schemeClr>
                </a:solidFill>
                <a:latin typeface="+mn-lt"/>
              </a:rPr>
              <a:t>.</a:t>
            </a:r>
            <a:endParaRPr lang="ru-RU" sz="600" dirty="0">
              <a:solidFill>
                <a:schemeClr val="accent6">
                  <a:lumMod val="50000"/>
                </a:schemeClr>
              </a:solidFill>
              <a:latin typeface="+mn-lt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alphaModFix amt="40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09.04.2018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extBox 6"/>
          <p:cNvSpPr txBox="1"/>
          <p:nvPr userDrawn="1"/>
        </p:nvSpPr>
        <p:spPr>
          <a:xfrm>
            <a:off x="29403" y="6639423"/>
            <a:ext cx="519694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700" dirty="0" smtClean="0">
                <a:solidFill>
                  <a:schemeClr val="accent6">
                    <a:lumMod val="50000"/>
                  </a:schemeClr>
                </a:solidFill>
                <a:latin typeface="+mn-lt"/>
              </a:rPr>
              <a:t>© Н.Н.Ф</a:t>
            </a:r>
            <a:r>
              <a:rPr lang="ru-RU" sz="600" dirty="0" smtClean="0">
                <a:solidFill>
                  <a:schemeClr val="accent6">
                    <a:lumMod val="50000"/>
                  </a:schemeClr>
                </a:solidFill>
                <a:latin typeface="+mn-lt"/>
              </a:rPr>
              <a:t>.</a:t>
            </a:r>
            <a:endParaRPr lang="ru-RU" sz="600" dirty="0">
              <a:solidFill>
                <a:schemeClr val="accent6">
                  <a:lumMod val="50000"/>
                </a:schemeClr>
              </a:solidFill>
              <a:latin typeface="+mn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b="1" kern="1200" cap="none" spc="0">
          <a:ln w="17780" cmpd="sng">
            <a:solidFill>
              <a:schemeClr val="accent1">
                <a:tint val="3000"/>
              </a:schemeClr>
            </a:solidFill>
            <a:prstDash val="solid"/>
            <a:miter lim="800000"/>
          </a:ln>
          <a:solidFill>
            <a:srgbClr val="BC5908"/>
          </a:solidFill>
          <a:effectLst>
            <a:outerShdw blurRad="55000" dist="50800" dir="5400000" algn="tl">
              <a:srgbClr val="000000">
                <a:alpha val="33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412776"/>
            <a:ext cx="7772400" cy="2160240"/>
          </a:xfrm>
          <a:noFill/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>
            <a:normAutofit/>
          </a:bodyPr>
          <a:lstStyle/>
          <a:p>
            <a:r>
              <a:rPr lang="ru-RU" sz="4000" i="1" dirty="0" smtClean="0">
                <a:solidFill>
                  <a:schemeClr val="accent6">
                    <a:lumMod val="75000"/>
                  </a:schemeClr>
                </a:solidFill>
              </a:rPr>
              <a:t>Осенний праздник во второй младшей группе</a:t>
            </a:r>
            <a:endParaRPr lang="ru-RU" sz="4000" i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0321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Ждали Осень, а пришла Кикимора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1556792"/>
            <a:ext cx="7415871" cy="4525963"/>
          </a:xfrm>
        </p:spPr>
      </p:pic>
    </p:spTree>
    <p:extLst>
      <p:ext uri="{BB962C8B-B14F-4D97-AF65-F5344CB8AC3E}">
        <p14:creationId xmlns:p14="http://schemas.microsoft.com/office/powerpoint/2010/main" val="42766848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037568">
            <a:off x="618360" y="919660"/>
            <a:ext cx="3157919" cy="5360988"/>
          </a:xfrm>
        </p:spPr>
      </p:pic>
      <p:pic>
        <p:nvPicPr>
          <p:cNvPr id="1026" name="Picture 2" descr="F:\фотки\DSCN199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29768">
            <a:off x="4819560" y="659769"/>
            <a:ext cx="3385842" cy="540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829958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Здравствуй Осень!!!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4691" y="1600200"/>
            <a:ext cx="6041645" cy="4525963"/>
          </a:xfrm>
        </p:spPr>
      </p:pic>
    </p:spTree>
    <p:extLst>
      <p:ext uri="{BB962C8B-B14F-4D97-AF65-F5344CB8AC3E}">
        <p14:creationId xmlns:p14="http://schemas.microsoft.com/office/powerpoint/2010/main" val="34550746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1196752"/>
            <a:ext cx="6840760" cy="4525963"/>
          </a:xfrm>
        </p:spPr>
      </p:pic>
    </p:spTree>
    <p:extLst>
      <p:ext uri="{BB962C8B-B14F-4D97-AF65-F5344CB8AC3E}">
        <p14:creationId xmlns:p14="http://schemas.microsoft.com/office/powerpoint/2010/main" val="248182260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Другая 15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C00000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</TotalTime>
  <Words>15</Words>
  <Application>Microsoft Office PowerPoint</Application>
  <PresentationFormat>Экран (4:3)</PresentationFormat>
  <Paragraphs>3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Осенний праздник во второй младшей группе</vt:lpstr>
      <vt:lpstr>Ждали Осень, а пришла Кикимора</vt:lpstr>
      <vt:lpstr>Презентация PowerPoint</vt:lpstr>
      <vt:lpstr>Здравствуй Осень!!!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Администратор</dc:creator>
  <cp:lastModifiedBy>ПК</cp:lastModifiedBy>
  <cp:revision>10</cp:revision>
  <dcterms:created xsi:type="dcterms:W3CDTF">2017-08-17T18:06:20Z</dcterms:created>
  <dcterms:modified xsi:type="dcterms:W3CDTF">2018-04-09T04:58:17Z</dcterms:modified>
</cp:coreProperties>
</file>