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1" r:id="rId3"/>
    <p:sldId id="265" r:id="rId4"/>
    <p:sldId id="257" r:id="rId5"/>
    <p:sldId id="258" r:id="rId6"/>
    <p:sldId id="260" r:id="rId7"/>
    <p:sldId id="259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1" autoAdjust="0"/>
    <p:restoredTop sz="94707" autoAdjust="0"/>
  </p:normalViewPr>
  <p:slideViewPr>
    <p:cSldViewPr>
      <p:cViewPr varScale="1">
        <p:scale>
          <a:sx n="84" d="100"/>
          <a:sy n="84" d="100"/>
        </p:scale>
        <p:origin x="-106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25.04.2016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>
    <p:fade thruBlk="1"/>
  </p:transition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50;&#1086;&#1096;&#1077;&#1095;&#1082;&#1072;.mp4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&#1084;&#1091;&#1083;&#1100;&#1090;%20&#1087;&#1088;&#1086;%20&#1082;&#1086;&#1090;&#1072;.mp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060848"/>
            <a:ext cx="9144000" cy="1258067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скусство 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компьютерной </a:t>
            </a:r>
            <a:b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анимации 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-14207" y="2420888"/>
            <a:ext cx="9144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проект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9" y="3933056"/>
            <a:ext cx="4536504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Аполихин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Егор,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обучающийся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8''б''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класса.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Руководитель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: Крушина М.Ю., </a:t>
            </a:r>
          </a:p>
          <a:p>
            <a:pPr algn="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учитель МХК 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" y="5877272"/>
            <a:ext cx="914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Южноуральск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2016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4207" y="116632"/>
            <a:ext cx="9143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Муниципальное автономное общеобразовательное учреждение</a:t>
            </a:r>
          </a:p>
          <a:p>
            <a:pPr algn="ctr"/>
            <a:r>
              <a:rPr lang="ru-RU" dirty="0"/>
              <a:t>«Средняя общеобразовательная школа №7»</a:t>
            </a:r>
          </a:p>
        </p:txBody>
      </p:sp>
    </p:spTree>
    <p:extLst>
      <p:ext uri="{BB962C8B-B14F-4D97-AF65-F5344CB8AC3E}">
        <p14:creationId xmlns="" xmlns:p14="http://schemas.microsoft.com/office/powerpoint/2010/main" val="776171040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4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60" y="1100628"/>
            <a:ext cx="7520940" cy="3912548"/>
          </a:xfrm>
        </p:spPr>
        <p:txBody>
          <a:bodyPr>
            <a:normAutofit/>
          </a:bodyPr>
          <a:lstStyle/>
          <a:p>
            <a:pPr marL="0" indent="449263" algn="just"/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Вряд ли, найдется хоть один ребенок, который не любит смотреть мультики. Мультфильмы для детей – это увлекательное погружение в волшебный мир, яркие впечатления и восторженность перед раскрытием новых чудес. Для взрослых же – волшебный способ окунуться в мир своего детства, вспомнив, как с замиранием они сами когда-то наблюдали за приключениями любимых мультяшных героев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2641356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i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Цель: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68760"/>
            <a:ext cx="8856984" cy="3912548"/>
          </a:xfrm>
        </p:spPr>
        <p:txBody>
          <a:bodyPr>
            <a:noAutofit/>
          </a:bodyPr>
          <a:lstStyle/>
          <a:p>
            <a:pPr algn="ctr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sz="2800" b="0" dirty="0">
                <a:latin typeface="Times New Roman" pitchFamily="18" charset="0"/>
                <a:cs typeface="Times New Roman" pitchFamily="18" charset="0"/>
              </a:rPr>
              <a:t>детского компьютерного анимационного 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фильма</a:t>
            </a:r>
          </a:p>
          <a:p>
            <a:pPr marL="0" indent="0"/>
            <a:r>
              <a:rPr lang="ru-RU" sz="4800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pPr marL="0" indent="0"/>
            <a:r>
              <a:rPr lang="x-none" sz="2400" i="1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x-none" sz="2400" i="1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x-none" sz="2400" b="0" smtClean="0">
                <a:latin typeface="Times New Roman" pitchFamily="18" charset="0"/>
                <a:cs typeface="Times New Roman" pitchFamily="18" charset="0"/>
              </a:rPr>
              <a:t>Рассмотреть </a:t>
            </a:r>
            <a:r>
              <a:rPr lang="x-none" sz="2400" b="0">
                <a:latin typeface="Times New Roman" pitchFamily="18" charset="0"/>
                <a:cs typeface="Times New Roman" pitchFamily="18" charset="0"/>
              </a:rPr>
              <a:t>понятие анимации, ее видов и </a:t>
            </a:r>
            <a:r>
              <a:rPr lang="x-none" sz="2400" b="0" smtClean="0">
                <a:latin typeface="Times New Roman" pitchFamily="18" charset="0"/>
                <a:cs typeface="Times New Roman" pitchFamily="18" charset="0"/>
              </a:rPr>
              <a:t>техники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>
              <a:buFont typeface="Arial" pitchFamily="34" charset="0"/>
              <a:buChar char="•"/>
            </a:pPr>
            <a:r>
              <a:rPr lang="x-none" sz="2400" b="0">
                <a:latin typeface="Times New Roman" pitchFamily="18" charset="0"/>
                <a:cs typeface="Times New Roman" pitchFamily="18" charset="0"/>
              </a:rPr>
              <a:t>Изучить историю развития компьютерной анимации и </a:t>
            </a:r>
            <a:r>
              <a:rPr lang="x-none" sz="2400" b="0" smtClean="0">
                <a:latin typeface="Times New Roman" pitchFamily="18" charset="0"/>
                <a:cs typeface="Times New Roman" pitchFamily="18" charset="0"/>
              </a:rPr>
              <a:t>ее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0" smtClean="0">
                <a:latin typeface="Times New Roman" pitchFamily="18" charset="0"/>
                <a:cs typeface="Times New Roman" pitchFamily="18" charset="0"/>
              </a:rPr>
              <a:t>виды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x-none" sz="2400" b="0">
                <a:latin typeface="Times New Roman" pitchFamily="18" charset="0"/>
                <a:cs typeface="Times New Roman" pitchFamily="18" charset="0"/>
              </a:rPr>
              <a:t>Освоить технологию создания компьютерного </a:t>
            </a:r>
            <a:r>
              <a:rPr lang="x-none" sz="2400" b="0" smtClean="0">
                <a:latin typeface="Times New Roman" pitchFamily="18" charset="0"/>
                <a:cs typeface="Times New Roman" pitchFamily="18" charset="0"/>
              </a:rPr>
              <a:t>анимационного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x-none" sz="2400" b="0" smtClean="0">
                <a:latin typeface="Times New Roman" pitchFamily="18" charset="0"/>
                <a:cs typeface="Times New Roman" pitchFamily="18" charset="0"/>
              </a:rPr>
              <a:t>фильма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  <a:p>
            <a:pPr lvl="0">
              <a:buFont typeface="Arial" pitchFamily="34" charset="0"/>
              <a:buChar char="•"/>
            </a:pPr>
            <a:r>
              <a:rPr lang="x-none" sz="2400" b="0">
                <a:latin typeface="Times New Roman" pitchFamily="18" charset="0"/>
                <a:cs typeface="Times New Roman" pitchFamily="18" charset="0"/>
              </a:rPr>
              <a:t>Создать собственный  мультипликационный фильм для </a:t>
            </a:r>
            <a:r>
              <a:rPr lang="x-none" sz="2400" b="0" smtClean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54742668"/>
      </p:ext>
    </p:extLst>
  </p:cSld>
  <p:clrMapOvr>
    <a:masterClrMapping/>
  </p:clrMapOvr>
  <p:transition spd="med"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0" y="1"/>
            <a:ext cx="9144000" cy="9087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Техники анимации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37222" y="2155822"/>
            <a:ext cx="31318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Пластилиновая</a:t>
            </a:r>
            <a:r>
              <a:rPr lang="ru-RU" dirty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анимация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41194" y="2416687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Ротоскопирование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68151" y="2418854"/>
            <a:ext cx="28100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Песочная</a:t>
            </a:r>
            <a:r>
              <a:rPr lang="ru-RU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анимация</a:t>
            </a:r>
            <a:r>
              <a:rPr lang="ru-RU" dirty="0"/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49391" y="4337597"/>
            <a:ext cx="3175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Рисованная</a:t>
            </a:r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мультипликация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89834" y="4337595"/>
            <a:ext cx="30038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Компьютерная</a:t>
            </a:r>
            <a:r>
              <a:rPr lang="ru-RU" dirty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анимация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Picture 6" descr="C:\Users\например андрей\Desktop\ModelandS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98" y="2878352"/>
            <a:ext cx="2099608" cy="1496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7" descr="C:\Users\например андрей\Desktop\1371099492_143186283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102" y="2966056"/>
            <a:ext cx="2470055" cy="13867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C:\Users\например андрей\Desktop\0_sbor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3793" y="5168592"/>
            <a:ext cx="2246869" cy="1492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0" descr="C:\Users\например андрей\Desktop\mocap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4447" y="5158275"/>
            <a:ext cx="3763644" cy="14921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5" name="Прямая со стрелкой 14"/>
          <p:cNvCxnSpPr/>
          <p:nvPr/>
        </p:nvCxnSpPr>
        <p:spPr>
          <a:xfrm flipH="1">
            <a:off x="1434971" y="1052736"/>
            <a:ext cx="2921005" cy="136395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7" idx="0"/>
          </p:cNvCxnSpPr>
          <p:nvPr/>
        </p:nvCxnSpPr>
        <p:spPr>
          <a:xfrm>
            <a:off x="4355976" y="1052736"/>
            <a:ext cx="3217215" cy="13661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Соединительная линия уступом 16"/>
          <p:cNvCxnSpPr/>
          <p:nvPr/>
        </p:nvCxnSpPr>
        <p:spPr>
          <a:xfrm rot="5400000">
            <a:off x="2173365" y="2264669"/>
            <a:ext cx="2727710" cy="1599983"/>
          </a:xfrm>
          <a:prstGeom prst="bentConnector3">
            <a:avLst>
              <a:gd name="adj1" fmla="val 7656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Соединительная линия уступом 17"/>
          <p:cNvCxnSpPr/>
          <p:nvPr/>
        </p:nvCxnSpPr>
        <p:spPr>
          <a:xfrm rot="16200000" flipH="1">
            <a:off x="3732757" y="2305259"/>
            <a:ext cx="2776391" cy="1567483"/>
          </a:xfrm>
          <a:prstGeom prst="bentConnector3">
            <a:avLst>
              <a:gd name="adj1" fmla="val 7531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H="1">
            <a:off x="4337211" y="980728"/>
            <a:ext cx="18765" cy="11750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например андрей\Desktop\a0bbbdbcb6e1c800dc17b3cd5a7bad93_w960_h204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199" y="2986819"/>
            <a:ext cx="2081779" cy="14182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8432184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14400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Виды анимации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1520" y="1475200"/>
            <a:ext cx="21602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Графическая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анимация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27784" y="1772816"/>
            <a:ext cx="30243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Объёмная анимация</a:t>
            </a:r>
          </a:p>
        </p:txBody>
      </p:sp>
      <p:pic>
        <p:nvPicPr>
          <p:cNvPr id="1027" name="Picture 3" descr="C:\Users\например андрей\Desktop\CLAY-ANIMATION-FOTOS_10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4099" y="2292913"/>
            <a:ext cx="2411705" cy="160780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010219" y="1646582"/>
            <a:ext cx="28803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Компьютерная анимация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605415" y="4203524"/>
            <a:ext cx="2322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2D-анимация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523877" y="4175105"/>
            <a:ext cx="23164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3D-анимация</a:t>
            </a:r>
          </a:p>
        </p:txBody>
      </p:sp>
      <p:pic>
        <p:nvPicPr>
          <p:cNvPr id="1028" name="Picture 4" descr="C:\Users\например андрей\Desktop\976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372" y="2292914"/>
            <a:ext cx="2499414" cy="19106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например андрей\Desktop\925827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0696" y="4636770"/>
            <a:ext cx="2542833" cy="15257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Прямая со стрелкой 10"/>
          <p:cNvCxnSpPr>
            <a:stCxn id="2" idx="2"/>
            <a:endCxn id="4" idx="0"/>
          </p:cNvCxnSpPr>
          <p:nvPr/>
        </p:nvCxnSpPr>
        <p:spPr>
          <a:xfrm flipH="1">
            <a:off x="1331640" y="914400"/>
            <a:ext cx="3240360" cy="560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2" idx="2"/>
            <a:endCxn id="5" idx="0"/>
          </p:cNvCxnSpPr>
          <p:nvPr/>
        </p:nvCxnSpPr>
        <p:spPr>
          <a:xfrm flipH="1">
            <a:off x="4139952" y="914400"/>
            <a:ext cx="432048" cy="8584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6" idx="2"/>
            <a:endCxn id="8" idx="0"/>
          </p:cNvCxnSpPr>
          <p:nvPr/>
        </p:nvCxnSpPr>
        <p:spPr>
          <a:xfrm>
            <a:off x="7450379" y="2477579"/>
            <a:ext cx="231733" cy="16975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6" idx="2"/>
            <a:endCxn id="7" idx="0"/>
          </p:cNvCxnSpPr>
          <p:nvPr/>
        </p:nvCxnSpPr>
        <p:spPr>
          <a:xfrm flipH="1">
            <a:off x="4766685" y="2477579"/>
            <a:ext cx="2683694" cy="172594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4" name="Прямая со стрелкой 1033"/>
          <p:cNvCxnSpPr>
            <a:stCxn id="2" idx="2"/>
            <a:endCxn id="6" idx="0"/>
          </p:cNvCxnSpPr>
          <p:nvPr/>
        </p:nvCxnSpPr>
        <p:spPr>
          <a:xfrm>
            <a:off x="4572000" y="914400"/>
            <a:ext cx="2878379" cy="7321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например андрей\Desktop\Trzej bohaterowie i Szamachanska caryca (1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911" y="4636770"/>
            <a:ext cx="2772308" cy="15594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82207848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758984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кошечка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412776"/>
            <a:ext cx="7520940" cy="3579849"/>
          </a:xfrm>
        </p:spPr>
        <p:txBody>
          <a:bodyPr>
            <a:normAutofit/>
          </a:bodyPr>
          <a:lstStyle/>
          <a:p>
            <a:pPr marL="0" indent="449263" algn="just"/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В 1968 году в СССР был снят компьютерный мультфильм </a:t>
            </a:r>
            <a:r>
              <a:rPr lang="ru-RU" sz="2400" b="0" i="1" dirty="0">
                <a:latin typeface="Times New Roman" pitchFamily="18" charset="0"/>
                <a:cs typeface="Times New Roman" pitchFamily="18" charset="0"/>
              </a:rPr>
              <a:t>«Кошечка»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, демонстрирующий походку кошки. Движения были полностью созданы компьютером по введённым в него дифференциальным уравнениям. Сами кадры анимации были напечатаны на текстовом принтере, где роль пикселя исполняла русская буква </a:t>
            </a:r>
            <a:r>
              <a:rPr lang="ru-RU" sz="2400" b="0" i="1" dirty="0">
                <a:latin typeface="Times New Roman" pitchFamily="18" charset="0"/>
                <a:cs typeface="Times New Roman" pitchFamily="18" charset="0"/>
              </a:rPr>
              <a:t>«Ш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2126935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2656"/>
            <a:ext cx="9144000" cy="720080"/>
          </a:xfrm>
        </p:spPr>
        <p:txBody>
          <a:bodyPr/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Компьютерная анимация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39652" y="1772813"/>
            <a:ext cx="2808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отореализм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72620" y="1772813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 фотореализм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например андрей\Desktop\gallery_18485_3254_239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682" y="3705455"/>
            <a:ext cx="2816313" cy="15841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51520" y="2852935"/>
            <a:ext cx="20162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Реальный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фотореализм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31840" y="2852934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стилизованный</a:t>
            </a:r>
            <a:r>
              <a:rPr lang="ru-RU" i="1" dirty="0"/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фотореализм</a:t>
            </a:r>
          </a:p>
        </p:txBody>
      </p:sp>
      <p:pic>
        <p:nvPicPr>
          <p:cNvPr id="3078" name="Picture 6" descr="C:\Users\например андрей\Desktop\1411315186_2110721723_kadr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817" y="3734472"/>
            <a:ext cx="2494907" cy="15551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например андрей\Desktop\song-of-the-sea-promo-1021x58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483" y="3650535"/>
            <a:ext cx="2902562" cy="164886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Прямая со стрелкой 8"/>
          <p:cNvCxnSpPr>
            <a:stCxn id="2" idx="2"/>
            <a:endCxn id="4" idx="0"/>
          </p:cNvCxnSpPr>
          <p:nvPr/>
        </p:nvCxnSpPr>
        <p:spPr>
          <a:xfrm flipH="1">
            <a:off x="2843808" y="1052736"/>
            <a:ext cx="1728192" cy="7200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2" idx="2"/>
            <a:endCxn id="5" idx="0"/>
          </p:cNvCxnSpPr>
          <p:nvPr/>
        </p:nvCxnSpPr>
        <p:spPr>
          <a:xfrm>
            <a:off x="4572000" y="1052736"/>
            <a:ext cx="2896764" cy="72007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5" idx="2"/>
            <a:endCxn id="3079" idx="0"/>
          </p:cNvCxnSpPr>
          <p:nvPr/>
        </p:nvCxnSpPr>
        <p:spPr>
          <a:xfrm>
            <a:off x="7468764" y="2234478"/>
            <a:ext cx="0" cy="14160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2"/>
            <a:endCxn id="7" idx="0"/>
          </p:cNvCxnSpPr>
          <p:nvPr/>
        </p:nvCxnSpPr>
        <p:spPr>
          <a:xfrm>
            <a:off x="2843808" y="2234478"/>
            <a:ext cx="1404156" cy="6184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4" idx="2"/>
            <a:endCxn id="6" idx="0"/>
          </p:cNvCxnSpPr>
          <p:nvPr/>
        </p:nvCxnSpPr>
        <p:spPr>
          <a:xfrm flipH="1">
            <a:off x="1259632" y="2234478"/>
            <a:ext cx="1584176" cy="6184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83428822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48680"/>
            <a:ext cx="9144000" cy="548640"/>
          </a:xfrm>
        </p:spPr>
        <p:txBody>
          <a:bodyPr/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  <a:hlinkClick r:id="rId2" action="ppaction://hlinkfile"/>
              </a:rPr>
              <a:t>Один день кота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268760"/>
            <a:ext cx="7520940" cy="3579849"/>
          </a:xfrm>
        </p:spPr>
        <p:txBody>
          <a:bodyPr>
            <a:normAutofit/>
          </a:bodyPr>
          <a:lstStyle/>
          <a:p>
            <a:pPr marL="0" indent="449263" algn="just"/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Мультфильм, созданный мною, сделан на компьютере при помощи программы </a:t>
            </a:r>
            <a:r>
              <a:rPr lang="en-US" sz="2400" b="0" i="1" dirty="0" smtClean="0">
                <a:latin typeface="Times New Roman" pitchFamily="18" charset="0"/>
                <a:cs typeface="Times New Roman" pitchFamily="18" charset="0"/>
              </a:rPr>
              <a:t>“Anime Studio Pro” </a:t>
            </a:r>
            <a:r>
              <a:rPr lang="ru-RU" sz="2400" b="0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24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0" i="1" dirty="0" smtClean="0">
                <a:latin typeface="Times New Roman" pitchFamily="18" charset="0"/>
                <a:cs typeface="Times New Roman" pitchFamily="18" charset="0"/>
              </a:rPr>
              <a:t>“Adobe Premiere Pro”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Предварительно мною был написан сценарий и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раскадровка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, с этим материалом можно ознакомиться в приложении.</a:t>
            </a:r>
            <a:endParaRPr lang="ru-RU" sz="2400" b="0" i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32642179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20888"/>
            <a:ext cx="9144000" cy="836672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</a:t>
            </a:r>
            <a:b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1772816"/>
            <a:ext cx="7520940" cy="357984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657436211"/>
      </p:ext>
    </p:extLst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Углы">
  <a:themeElements>
    <a:clrScheme name="Углы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Углы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381</TotalTime>
  <Words>220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Углы</vt:lpstr>
      <vt:lpstr>Искусство  компьютерной  анимации </vt:lpstr>
      <vt:lpstr>Актуальность</vt:lpstr>
      <vt:lpstr>Цель:</vt:lpstr>
      <vt:lpstr>Слайд 4</vt:lpstr>
      <vt:lpstr>Виды анимации</vt:lpstr>
      <vt:lpstr>кошечка</vt:lpstr>
      <vt:lpstr>Компьютерная анимация</vt:lpstr>
      <vt:lpstr>Один день кота</vt:lpstr>
      <vt:lpstr>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например андрей</dc:creator>
  <cp:lastModifiedBy>School7</cp:lastModifiedBy>
  <cp:revision>50</cp:revision>
  <dcterms:created xsi:type="dcterms:W3CDTF">2016-04-17T17:09:13Z</dcterms:created>
  <dcterms:modified xsi:type="dcterms:W3CDTF">2016-04-25T10:02:10Z</dcterms:modified>
</cp:coreProperties>
</file>