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1" r:id="rId1"/>
  </p:sldMasterIdLst>
  <p:notesMasterIdLst>
    <p:notesMasterId r:id="rId15"/>
  </p:notesMasterIdLst>
  <p:sldIdLst>
    <p:sldId id="256" r:id="rId2"/>
    <p:sldId id="257" r:id="rId3"/>
    <p:sldId id="258" r:id="rId4"/>
    <p:sldId id="260" r:id="rId5"/>
    <p:sldId id="261" r:id="rId6"/>
    <p:sldId id="262" r:id="rId7"/>
    <p:sldId id="263" r:id="rId8"/>
    <p:sldId id="264" r:id="rId9"/>
    <p:sldId id="269" r:id="rId10"/>
    <p:sldId id="265" r:id="rId11"/>
    <p:sldId id="267" r:id="rId12"/>
    <p:sldId id="266" r:id="rId13"/>
    <p:sldId id="268" r:id="rId1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810EB875-9B34-4A46-9DB8-E731199A49AE}" type="datetimeFigureOut">
              <a:rPr lang="ru-RU"/>
              <a:pPr>
                <a:defRPr/>
              </a:pPr>
              <a:t>15.02.2017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5609B7A9-587E-4962-80FF-E39631CA27E3}"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pPr>
              <a:defRPr/>
            </a:pPr>
            <a:fld id="{74C8F6C7-6D5C-40E2-9E98-866575E16C01}" type="datetimeFigureOut">
              <a:rPr lang="ru-RU" smtClean="0"/>
              <a:pPr>
                <a:defRPr/>
              </a:pPr>
              <a:t>15.02.2017</a:t>
            </a:fld>
            <a:endParaRPr lang="ru-RU"/>
          </a:p>
        </p:txBody>
      </p:sp>
      <p:sp>
        <p:nvSpPr>
          <p:cNvPr id="16" name="Номер слайда 15"/>
          <p:cNvSpPr>
            <a:spLocks noGrp="1"/>
          </p:cNvSpPr>
          <p:nvPr>
            <p:ph type="sldNum" sz="quarter" idx="11"/>
          </p:nvPr>
        </p:nvSpPr>
        <p:spPr/>
        <p:txBody>
          <a:bodyPr/>
          <a:lstStyle/>
          <a:p>
            <a:pPr>
              <a:defRPr/>
            </a:pPr>
            <a:fld id="{19F83926-87ED-4F2E-8EEA-9D1238562B18}" type="slidenum">
              <a:rPr lang="ru-RU" smtClean="0"/>
              <a:pPr>
                <a:defRPr/>
              </a:pPr>
              <a:t>‹#›</a:t>
            </a:fld>
            <a:endParaRPr lang="ru-RU"/>
          </a:p>
        </p:txBody>
      </p:sp>
      <p:sp>
        <p:nvSpPr>
          <p:cNvPr id="17" name="Нижний колонтитул 16"/>
          <p:cNvSpPr>
            <a:spLocks noGrp="1"/>
          </p:cNvSpPr>
          <p:nvPr>
            <p:ph type="ftr" sz="quarter" idx="12"/>
          </p:nvPr>
        </p:nvSpPr>
        <p:spPr/>
        <p:txBody>
          <a:bodyPr/>
          <a:lstStyle/>
          <a:p>
            <a:pPr>
              <a:defRPr/>
            </a:pPr>
            <a:endParaRPr lang="ru-RU"/>
          </a:p>
        </p:txBody>
      </p:sp>
    </p:spTree>
  </p:cSld>
  <p:clrMapOvr>
    <a:masterClrMapping/>
  </p:clrMapOvr>
  <p:transition>
    <p:circl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DFE7E154-58E2-489F-BB35-A9EBDE112612}" type="datetimeFigureOut">
              <a:rPr lang="ru-RU" smtClean="0"/>
              <a:pPr>
                <a:defRPr/>
              </a:pPr>
              <a:t>15.02.2017</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F8AB12CA-1688-4854-9232-FC3A01DA185A}" type="slidenum">
              <a:rPr lang="ru-RU" smtClean="0"/>
              <a:pPr>
                <a:defRPr/>
              </a:pPr>
              <a:t>‹#›</a:t>
            </a:fld>
            <a:endParaRPr lang="ru-RU"/>
          </a:p>
        </p:txBody>
      </p:sp>
    </p:spTree>
  </p:cSld>
  <p:clrMapOvr>
    <a:masterClrMapping/>
  </p:clrMapOvr>
  <p:transition>
    <p:circl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583171E1-A3A6-4BA5-8D79-2C843941DA6F}" type="datetimeFigureOut">
              <a:rPr lang="ru-RU" smtClean="0"/>
              <a:pPr>
                <a:defRPr/>
              </a:pPr>
              <a:t>15.02.2017</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A27381E-ED2D-4F0E-A7B6-0C202DD683E4}" type="slidenum">
              <a:rPr lang="ru-RU" smtClean="0"/>
              <a:pPr>
                <a:defRPr/>
              </a:pPr>
              <a:t>‹#›</a:t>
            </a:fld>
            <a:endParaRPr lang="ru-RU"/>
          </a:p>
        </p:txBody>
      </p:sp>
    </p:spTree>
  </p:cSld>
  <p:clrMapOvr>
    <a:masterClrMapping/>
  </p:clrMapOvr>
  <p:transition>
    <p:circl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fld id="{F3D45487-A3BE-4368-AFE7-776A167C7E8C}" type="datetimeFigureOut">
              <a:rPr lang="ru-RU" smtClean="0"/>
              <a:pPr>
                <a:defRPr/>
              </a:pPr>
              <a:t>15.02.2017</a:t>
            </a:fld>
            <a:endParaRPr lang="ru-RU"/>
          </a:p>
        </p:txBody>
      </p:sp>
      <p:sp>
        <p:nvSpPr>
          <p:cNvPr id="15" name="Номер слайда 14"/>
          <p:cNvSpPr>
            <a:spLocks noGrp="1"/>
          </p:cNvSpPr>
          <p:nvPr>
            <p:ph type="sldNum" sz="quarter" idx="15"/>
          </p:nvPr>
        </p:nvSpPr>
        <p:spPr/>
        <p:txBody>
          <a:bodyPr/>
          <a:lstStyle>
            <a:lvl1pPr algn="ctr">
              <a:defRPr/>
            </a:lvl1pPr>
          </a:lstStyle>
          <a:p>
            <a:pPr>
              <a:defRPr/>
            </a:pPr>
            <a:fld id="{87293EDB-4D08-4557-B46F-DE2156171EDE}" type="slidenum">
              <a:rPr lang="ru-RU" smtClean="0"/>
              <a:pPr>
                <a:defRPr/>
              </a:pPr>
              <a:t>‹#›</a:t>
            </a:fld>
            <a:endParaRPr lang="ru-RU"/>
          </a:p>
        </p:txBody>
      </p:sp>
      <p:sp>
        <p:nvSpPr>
          <p:cNvPr id="16" name="Нижний колонтитул 15"/>
          <p:cNvSpPr>
            <a:spLocks noGrp="1"/>
          </p:cNvSpPr>
          <p:nvPr>
            <p:ph type="ftr" sz="quarter" idx="16"/>
          </p:nvPr>
        </p:nvSpPr>
        <p:spPr/>
        <p:txBody>
          <a:bodyPr/>
          <a:lstStyle/>
          <a:p>
            <a:pPr>
              <a:defRPr/>
            </a:pPr>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transition>
    <p:circl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7800FE7F-6FF4-4223-8D79-6A5A8842F91A}" type="datetimeFigureOut">
              <a:rPr lang="ru-RU" smtClean="0"/>
              <a:pPr>
                <a:defRPr/>
              </a:pPr>
              <a:t>15.02.2017</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88D3D5E7-E688-447C-96E3-D7B16CDEBCFA}" type="slidenum">
              <a:rPr lang="ru-RU" smtClean="0"/>
              <a:pPr>
                <a:defRPr/>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circl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fld id="{7DF6146F-A2FA-4126-8864-7190C5BF7131}" type="datetimeFigureOut">
              <a:rPr lang="ru-RU" smtClean="0"/>
              <a:pPr>
                <a:defRPr/>
              </a:pPr>
              <a:t>15.02.2017</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03827AB8-D936-4340-92E9-C384BD1F139D}"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ircl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5030AA54-012F-4102-8820-CF90965DC645}" type="slidenum">
              <a:rPr lang="ru-RU" smtClean="0"/>
              <a:pPr>
                <a:defRPr/>
              </a:pPr>
              <a:t>‹#›</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7" name="Дата 6"/>
          <p:cNvSpPr>
            <a:spLocks noGrp="1"/>
          </p:cNvSpPr>
          <p:nvPr>
            <p:ph type="dt" sz="half" idx="10"/>
          </p:nvPr>
        </p:nvSpPr>
        <p:spPr/>
        <p:txBody>
          <a:bodyPr/>
          <a:lstStyle/>
          <a:p>
            <a:pPr>
              <a:defRPr/>
            </a:pPr>
            <a:fld id="{A5B15A3A-36B8-4F03-A36F-7EE1CB8C9609}" type="datetimeFigureOut">
              <a:rPr lang="ru-RU" smtClean="0"/>
              <a:pPr>
                <a:defRPr/>
              </a:pPr>
              <a:t>15.02.2017</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transition>
    <p:circl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459974FD-3F5C-4C04-87AB-CFC53CC0E309}" type="datetimeFigureOut">
              <a:rPr lang="ru-RU" smtClean="0"/>
              <a:pPr>
                <a:defRPr/>
              </a:pPr>
              <a:t>15.02.2017</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DE3AFCC3-B12F-4BB4-B0EC-4F1B25C97376}"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transition>
    <p:circl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9AA4434A-55B0-4A87-B7F0-298DD493C633}" type="datetimeFigureOut">
              <a:rPr lang="ru-RU" smtClean="0"/>
              <a:pPr>
                <a:defRPr/>
              </a:pPr>
              <a:t>15.02.2017</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5BC9ADD4-4232-44A4-85D1-6DA623C09DA6}" type="slidenum">
              <a:rPr lang="ru-RU" smtClean="0"/>
              <a:pPr>
                <a:defRPr/>
              </a:pPr>
              <a:t>‹#›</a:t>
            </a:fld>
            <a:endParaRPr lang="ru-RU"/>
          </a:p>
        </p:txBody>
      </p:sp>
    </p:spTree>
  </p:cSld>
  <p:clrMapOvr>
    <a:masterClrMapping/>
  </p:clrMapOvr>
  <p:transition>
    <p:circl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fld id="{9443123B-5D97-4D29-981B-22E2306F98A5}" type="datetimeFigureOut">
              <a:rPr lang="ru-RU" smtClean="0"/>
              <a:pPr>
                <a:defRPr/>
              </a:pPr>
              <a:t>15.02.2017</a:t>
            </a:fld>
            <a:endParaRPr lang="ru-RU"/>
          </a:p>
        </p:txBody>
      </p:sp>
      <p:sp>
        <p:nvSpPr>
          <p:cNvPr id="9" name="Номер слайда 8"/>
          <p:cNvSpPr>
            <a:spLocks noGrp="1"/>
          </p:cNvSpPr>
          <p:nvPr>
            <p:ph type="sldNum" sz="quarter" idx="15"/>
          </p:nvPr>
        </p:nvSpPr>
        <p:spPr/>
        <p:txBody>
          <a:bodyPr/>
          <a:lstStyle/>
          <a:p>
            <a:pPr>
              <a:defRPr/>
            </a:pPr>
            <a:fld id="{925377F2-FABB-40DD-9085-320099605126}" type="slidenum">
              <a:rPr lang="ru-RU" smtClean="0"/>
              <a:pPr>
                <a:defRPr/>
              </a:pPr>
              <a:t>‹#›</a:t>
            </a:fld>
            <a:endParaRPr lang="ru-RU"/>
          </a:p>
        </p:txBody>
      </p:sp>
      <p:sp>
        <p:nvSpPr>
          <p:cNvPr id="10" name="Нижний колонтитул 9"/>
          <p:cNvSpPr>
            <a:spLocks noGrp="1"/>
          </p:cNvSpPr>
          <p:nvPr>
            <p:ph type="ftr" sz="quarter" idx="16"/>
          </p:nvPr>
        </p:nvSpPr>
        <p:spPr/>
        <p:txBody>
          <a:bodyPr/>
          <a:lstStyle/>
          <a:p>
            <a:pPr>
              <a:defRPr/>
            </a:pPr>
            <a:endParaRPr lang="ru-RU"/>
          </a:p>
        </p:txBody>
      </p:sp>
    </p:spTree>
  </p:cSld>
  <p:clrMapOvr>
    <a:masterClrMapping/>
  </p:clrMapOvr>
  <p:transition>
    <p:circl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fld id="{F52EABEF-0515-473F-8B2C-3343253B40E8}" type="datetimeFigureOut">
              <a:rPr lang="ru-RU" smtClean="0"/>
              <a:pPr>
                <a:defRPr/>
              </a:pPr>
              <a:t>15.02.2017</a:t>
            </a:fld>
            <a:endParaRPr lang="ru-RU"/>
          </a:p>
        </p:txBody>
      </p:sp>
      <p:sp>
        <p:nvSpPr>
          <p:cNvPr id="9" name="Номер слайда 8"/>
          <p:cNvSpPr>
            <a:spLocks noGrp="1"/>
          </p:cNvSpPr>
          <p:nvPr>
            <p:ph type="sldNum" sz="quarter" idx="11"/>
          </p:nvPr>
        </p:nvSpPr>
        <p:spPr/>
        <p:txBody>
          <a:bodyPr/>
          <a:lstStyle/>
          <a:p>
            <a:pPr>
              <a:defRPr/>
            </a:pPr>
            <a:fld id="{BD67D0EC-6EC5-46E9-AAC4-37249D52EB32}" type="slidenum">
              <a:rPr lang="ru-RU" smtClean="0"/>
              <a:pPr>
                <a:defRPr/>
              </a:pPr>
              <a:t>‹#›</a:t>
            </a:fld>
            <a:endParaRPr lang="ru-RU"/>
          </a:p>
        </p:txBody>
      </p:sp>
      <p:sp>
        <p:nvSpPr>
          <p:cNvPr id="10" name="Нижний колонтитул 9"/>
          <p:cNvSpPr>
            <a:spLocks noGrp="1"/>
          </p:cNvSpPr>
          <p:nvPr>
            <p:ph type="ftr" sz="quarter" idx="12"/>
          </p:nvPr>
        </p:nvSpPr>
        <p:spPr/>
        <p:txBody>
          <a:bodyPr/>
          <a:lstStyle/>
          <a:p>
            <a:pPr>
              <a:defRPr/>
            </a:pPr>
            <a:endParaRPr lang="ru-RU"/>
          </a:p>
        </p:txBody>
      </p:sp>
    </p:spTree>
  </p:cSld>
  <p:clrMapOvr>
    <a:masterClrMapping/>
  </p:clrMapOvr>
  <p:transition>
    <p:circl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fld id="{E18AF9D9-3D3A-4890-960F-317AE4B52712}" type="datetimeFigureOut">
              <a:rPr lang="ru-RU" smtClean="0"/>
              <a:pPr>
                <a:defRPr/>
              </a:pPr>
              <a:t>15.02.2017</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12F40DEE-9271-4E78-B46F-F28B7E5C66CF}" type="slidenum">
              <a:rPr lang="ru-RU" smtClean="0"/>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 id="2147483762" r:id="rId11"/>
  </p:sldLayoutIdLst>
  <p:transition>
    <p:circle/>
  </p:transition>
  <p:timing>
    <p:tnLst>
      <p:par>
        <p:cTn id="1" dur="indefinite" restart="never" nodeType="tmRoot"/>
      </p:par>
    </p:tnLst>
  </p:timing>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928662" y="5500702"/>
            <a:ext cx="7674794" cy="1357298"/>
          </a:xfrm>
        </p:spPr>
        <p:txBody>
          <a:bodyPr>
            <a:normAutofit/>
          </a:bodyPr>
          <a:lstStyle/>
          <a:p>
            <a:pPr fontAlgn="auto">
              <a:spcAft>
                <a:spcPts val="0"/>
              </a:spcAft>
              <a:buFont typeface="Wingdings 2"/>
              <a:buNone/>
              <a:defRPr/>
            </a:pPr>
            <a:r>
              <a:rPr lang="ru-RU" sz="2400" b="1" dirty="0" smtClean="0">
                <a:solidFill>
                  <a:srgbClr val="FFFF00"/>
                </a:solidFill>
              </a:rPr>
              <a:t>Презентация ученицы </a:t>
            </a:r>
            <a:r>
              <a:rPr lang="ru-RU" sz="2400" b="1" dirty="0" smtClean="0">
                <a:solidFill>
                  <a:srgbClr val="FFFF00"/>
                </a:solidFill>
              </a:rPr>
              <a:t>7</a:t>
            </a:r>
            <a:r>
              <a:rPr lang="ru-RU" sz="2400" b="1" dirty="0" smtClean="0">
                <a:solidFill>
                  <a:srgbClr val="FFFF00"/>
                </a:solidFill>
              </a:rPr>
              <a:t> </a:t>
            </a:r>
            <a:r>
              <a:rPr lang="ru-RU" sz="2400" b="1" dirty="0" smtClean="0">
                <a:solidFill>
                  <a:srgbClr val="FFFF00"/>
                </a:solidFill>
              </a:rPr>
              <a:t>класса </a:t>
            </a:r>
          </a:p>
          <a:p>
            <a:pPr fontAlgn="auto">
              <a:spcAft>
                <a:spcPts val="0"/>
              </a:spcAft>
              <a:buFont typeface="Wingdings 2"/>
              <a:buNone/>
              <a:defRPr/>
            </a:pPr>
            <a:r>
              <a:rPr lang="ru-RU" sz="2400" b="1" dirty="0" smtClean="0">
                <a:solidFill>
                  <a:srgbClr val="FFFF00"/>
                </a:solidFill>
              </a:rPr>
              <a:t> </a:t>
            </a:r>
            <a:r>
              <a:rPr lang="ru-RU" sz="2400" b="1" dirty="0" smtClean="0">
                <a:solidFill>
                  <a:srgbClr val="FFFF00"/>
                </a:solidFill>
              </a:rPr>
              <a:t>школы «Пенаты»</a:t>
            </a:r>
          </a:p>
          <a:p>
            <a:pPr fontAlgn="auto">
              <a:spcAft>
                <a:spcPts val="0"/>
              </a:spcAft>
              <a:buFont typeface="Wingdings 2"/>
              <a:buNone/>
              <a:defRPr/>
            </a:pPr>
            <a:r>
              <a:rPr lang="ru-RU" sz="2400" b="1" dirty="0" smtClean="0">
                <a:solidFill>
                  <a:srgbClr val="FFFF00"/>
                </a:solidFill>
              </a:rPr>
              <a:t>Караваевой Дарьи</a:t>
            </a:r>
            <a:endParaRPr lang="ru-RU" sz="2400" b="1" dirty="0">
              <a:solidFill>
                <a:srgbClr val="FFFF00"/>
              </a:solidFill>
            </a:endParaRPr>
          </a:p>
        </p:txBody>
      </p:sp>
      <p:sp>
        <p:nvSpPr>
          <p:cNvPr id="2" name="Заголовок 1"/>
          <p:cNvSpPr>
            <a:spLocks noGrp="1"/>
          </p:cNvSpPr>
          <p:nvPr>
            <p:ph type="ctrTitle"/>
          </p:nvPr>
        </p:nvSpPr>
        <p:spPr>
          <a:xfrm>
            <a:off x="500034" y="285728"/>
            <a:ext cx="8062912" cy="1143008"/>
          </a:xfrm>
        </p:spPr>
        <p:txBody>
          <a:bodyPr>
            <a:normAutofit/>
          </a:bodyPr>
          <a:lstStyle/>
          <a:p>
            <a:pPr marL="484632" indent="0" fontAlgn="auto">
              <a:spcAft>
                <a:spcPts val="0"/>
              </a:spcAft>
              <a:defRPr/>
            </a:pPr>
            <a:r>
              <a:rPr lang="ru-RU" sz="6000" dirty="0" smtClean="0">
                <a:solidFill>
                  <a:schemeClr val="accent1">
                    <a:tint val="83000"/>
                    <a:satMod val="150000"/>
                  </a:schemeClr>
                </a:solidFill>
              </a:rPr>
              <a:t>История биатлона.</a:t>
            </a:r>
            <a:endParaRPr lang="ru-RU" sz="6000" dirty="0">
              <a:solidFill>
                <a:schemeClr val="accent1">
                  <a:tint val="83000"/>
                  <a:satMod val="150000"/>
                </a:schemeClr>
              </a:solidFill>
            </a:endParaRPr>
          </a:p>
        </p:txBody>
      </p:sp>
      <p:pic>
        <p:nvPicPr>
          <p:cNvPr id="14339" name="Рисунок 3" descr="http://www.zdorlife.ru/kont/pic/biat1.jpg"/>
          <p:cNvPicPr>
            <a:picLocks noChangeAspect="1" noChangeArrowheads="1"/>
          </p:cNvPicPr>
          <p:nvPr/>
        </p:nvPicPr>
        <p:blipFill>
          <a:blip r:embed="rId2" cstate="print"/>
          <a:srcRect/>
          <a:stretch>
            <a:fillRect/>
          </a:stretch>
        </p:blipFill>
        <p:spPr bwMode="auto">
          <a:xfrm>
            <a:off x="611560" y="1340768"/>
            <a:ext cx="5569470" cy="3641576"/>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Содержимое 2"/>
          <p:cNvSpPr>
            <a:spLocks noGrp="1"/>
          </p:cNvSpPr>
          <p:nvPr>
            <p:ph idx="1"/>
          </p:nvPr>
        </p:nvSpPr>
        <p:spPr/>
        <p:txBody>
          <a:bodyPr/>
          <a:lstStyle/>
          <a:p>
            <a:endParaRPr lang="ru-RU" smtClean="0"/>
          </a:p>
        </p:txBody>
      </p:sp>
      <p:sp>
        <p:nvSpPr>
          <p:cNvPr id="2" name="Заголовок 1"/>
          <p:cNvSpPr>
            <a:spLocks noGrp="1"/>
          </p:cNvSpPr>
          <p:nvPr>
            <p:ph type="title"/>
          </p:nvPr>
        </p:nvSpPr>
        <p:spPr/>
        <p:txBody>
          <a:bodyPr/>
          <a:lstStyle/>
          <a:p>
            <a:pPr marL="484632" indent="0" fontAlgn="auto">
              <a:spcAft>
                <a:spcPts val="0"/>
              </a:spcAft>
              <a:defRPr/>
            </a:pPr>
            <a:endParaRPr lang="ru-RU">
              <a:solidFill>
                <a:schemeClr val="accent1">
                  <a:tint val="83000"/>
                  <a:satMod val="150000"/>
                </a:schemeClr>
              </a:solidFill>
            </a:endParaRPr>
          </a:p>
        </p:txBody>
      </p:sp>
      <p:pic>
        <p:nvPicPr>
          <p:cNvPr id="22531" name="Picture 4" descr="Биатлон Сочи-2014. Расписание, результаты, медали"/>
          <p:cNvPicPr>
            <a:picLocks noChangeAspect="1" noChangeArrowheads="1"/>
          </p:cNvPicPr>
          <p:nvPr/>
        </p:nvPicPr>
        <p:blipFill>
          <a:blip r:embed="rId2" cstate="print"/>
          <a:srcRect/>
          <a:stretch>
            <a:fillRect/>
          </a:stretch>
        </p:blipFill>
        <p:spPr bwMode="auto">
          <a:xfrm>
            <a:off x="500063" y="285750"/>
            <a:ext cx="4143375" cy="3106738"/>
          </a:xfrm>
          <a:prstGeom prst="rect">
            <a:avLst/>
          </a:prstGeom>
          <a:noFill/>
          <a:ln w="9525">
            <a:noFill/>
            <a:miter lim="800000"/>
            <a:headEnd/>
            <a:tailEnd/>
          </a:ln>
        </p:spPr>
      </p:pic>
      <p:pic>
        <p:nvPicPr>
          <p:cNvPr id="22532" name="Picture 6" descr="Магдалена Нойнер"/>
          <p:cNvPicPr>
            <a:picLocks noChangeAspect="1" noChangeArrowheads="1"/>
          </p:cNvPicPr>
          <p:nvPr/>
        </p:nvPicPr>
        <p:blipFill>
          <a:blip r:embed="rId3" cstate="print"/>
          <a:srcRect/>
          <a:stretch>
            <a:fillRect/>
          </a:stretch>
        </p:blipFill>
        <p:spPr bwMode="auto">
          <a:xfrm>
            <a:off x="4572000" y="285750"/>
            <a:ext cx="4191000" cy="3143250"/>
          </a:xfrm>
          <a:prstGeom prst="rect">
            <a:avLst/>
          </a:prstGeom>
          <a:noFill/>
          <a:ln w="9525">
            <a:noFill/>
            <a:miter lim="800000"/>
            <a:headEnd/>
            <a:tailEnd/>
          </a:ln>
        </p:spPr>
      </p:pic>
      <p:pic>
        <p:nvPicPr>
          <p:cNvPr id="22533" name="Picture 8" descr="Фотографии биатлона самые, красивые, бесплатные, спортивные, фото, foto, photo, спорт, sport, фотографии, болельщиков, болельщиц"/>
          <p:cNvPicPr>
            <a:picLocks noChangeAspect="1" noChangeArrowheads="1"/>
          </p:cNvPicPr>
          <p:nvPr/>
        </p:nvPicPr>
        <p:blipFill>
          <a:blip r:embed="rId4" cstate="print"/>
          <a:srcRect/>
          <a:stretch>
            <a:fillRect/>
          </a:stretch>
        </p:blipFill>
        <p:spPr bwMode="auto">
          <a:xfrm>
            <a:off x="1928813" y="3375025"/>
            <a:ext cx="4643437" cy="3482975"/>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Содержимое 2"/>
          <p:cNvSpPr>
            <a:spLocks noGrp="1"/>
          </p:cNvSpPr>
          <p:nvPr>
            <p:ph idx="1"/>
          </p:nvPr>
        </p:nvSpPr>
        <p:spPr/>
        <p:txBody>
          <a:bodyPr/>
          <a:lstStyle/>
          <a:p>
            <a:endParaRPr lang="ru-RU" smtClean="0"/>
          </a:p>
        </p:txBody>
      </p:sp>
      <p:sp>
        <p:nvSpPr>
          <p:cNvPr id="2" name="Заголовок 1"/>
          <p:cNvSpPr>
            <a:spLocks noGrp="1"/>
          </p:cNvSpPr>
          <p:nvPr>
            <p:ph type="title"/>
          </p:nvPr>
        </p:nvSpPr>
        <p:spPr/>
        <p:txBody>
          <a:bodyPr/>
          <a:lstStyle/>
          <a:p>
            <a:pPr marL="484632" indent="0" fontAlgn="auto">
              <a:spcAft>
                <a:spcPts val="0"/>
              </a:spcAft>
              <a:defRPr/>
            </a:pPr>
            <a:endParaRPr lang="ru-RU">
              <a:solidFill>
                <a:schemeClr val="accent1">
                  <a:tint val="83000"/>
                  <a:satMod val="150000"/>
                </a:schemeClr>
              </a:solidFill>
            </a:endParaRPr>
          </a:p>
        </p:txBody>
      </p:sp>
      <p:pic>
        <p:nvPicPr>
          <p:cNvPr id="23555" name="Picture 2" descr="SPORT AKИpress - Сегодня два кыргызстанца примут участие в спринте на 10 км по биатлону на зимней Азиаде"/>
          <p:cNvPicPr>
            <a:picLocks noChangeAspect="1" noChangeArrowheads="1"/>
          </p:cNvPicPr>
          <p:nvPr/>
        </p:nvPicPr>
        <p:blipFill>
          <a:blip r:embed="rId2" cstate="print"/>
          <a:srcRect/>
          <a:stretch>
            <a:fillRect/>
          </a:stretch>
        </p:blipFill>
        <p:spPr bwMode="auto">
          <a:xfrm>
            <a:off x="0" y="214313"/>
            <a:ext cx="9144000" cy="6286500"/>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63"/>
            <a:ext cx="8229600" cy="3571875"/>
          </a:xfrm>
        </p:spPr>
        <p:txBody>
          <a:bodyPr>
            <a:normAutofit/>
          </a:bodyPr>
          <a:lstStyle/>
          <a:p>
            <a:pPr>
              <a:lnSpc>
                <a:spcPct val="80000"/>
              </a:lnSpc>
              <a:buFont typeface="Wingdings 2" pitchFamily="18" charset="2"/>
              <a:buNone/>
            </a:pPr>
            <a:r>
              <a:rPr lang="ru-RU" sz="1900" smtClean="0"/>
              <a:t>     </a:t>
            </a:r>
            <a:r>
              <a:rPr lang="ru-RU" sz="1900" smtClean="0">
                <a:latin typeface="Arial" charset="0"/>
              </a:rPr>
              <a:t>            </a:t>
            </a:r>
            <a:r>
              <a:rPr lang="ru-RU" sz="1900" smtClean="0"/>
              <a:t>Сегодня это вид спорта очень популярен в всем мире, в частности в России, в странах центральной и восточной Европы и особенно в северных странах. Норвегия, Россия и Германия являются странами, которые представили наиболее высокие результаты в истории биатлона. Очень популярен это вид спорта так же в Украине, Беларуси, Австрии, Швеции, Китае, Северной Америке. Заметный рост популярности биатлона показывают страны Восточной Европы. На сегодняшний день участвуют в Международных состязаниях по этому виду спорта представители более чем из сорока стран мира. </a:t>
            </a:r>
            <a:br>
              <a:rPr lang="ru-RU" sz="1900" smtClean="0"/>
            </a:br>
            <a:r>
              <a:rPr lang="ru-RU" sz="1900" smtClean="0"/>
              <a:t/>
            </a:r>
            <a:br>
              <a:rPr lang="ru-RU" sz="1900" smtClean="0"/>
            </a:br>
            <a:endParaRPr lang="ru-RU" sz="1900" smtClean="0"/>
          </a:p>
        </p:txBody>
      </p:sp>
      <p:sp>
        <p:nvSpPr>
          <p:cNvPr id="2" name="Заголовок 1"/>
          <p:cNvSpPr>
            <a:spLocks noGrp="1"/>
          </p:cNvSpPr>
          <p:nvPr>
            <p:ph type="title"/>
          </p:nvPr>
        </p:nvSpPr>
        <p:spPr/>
        <p:txBody>
          <a:bodyPr/>
          <a:lstStyle/>
          <a:p>
            <a:pPr marL="484632" indent="0" fontAlgn="auto">
              <a:spcAft>
                <a:spcPts val="0"/>
              </a:spcAft>
              <a:defRPr/>
            </a:pPr>
            <a:endParaRPr lang="ru-RU">
              <a:solidFill>
                <a:schemeClr val="accent1">
                  <a:tint val="83000"/>
                  <a:satMod val="150000"/>
                </a:schemeClr>
              </a:solidFill>
            </a:endParaRPr>
          </a:p>
        </p:txBody>
      </p:sp>
      <p:pic>
        <p:nvPicPr>
          <p:cNvPr id="24579" name="Picture 2" descr="Зимняя Олимпиада в Ванкувере 2010 (Часть 2) &quot; Невседома - жизнь полна развлечений, Прикольные картинки, Видео, Юмор, Фотографии,"/>
          <p:cNvPicPr>
            <a:picLocks noChangeAspect="1" noChangeArrowheads="1"/>
          </p:cNvPicPr>
          <p:nvPr/>
        </p:nvPicPr>
        <p:blipFill>
          <a:blip r:embed="rId2" cstate="print"/>
          <a:srcRect/>
          <a:stretch>
            <a:fillRect/>
          </a:stretch>
        </p:blipFill>
        <p:spPr bwMode="auto">
          <a:xfrm>
            <a:off x="1643063" y="3143250"/>
            <a:ext cx="6534150" cy="3500438"/>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Содержимое 2"/>
          <p:cNvSpPr>
            <a:spLocks noGrp="1"/>
          </p:cNvSpPr>
          <p:nvPr>
            <p:ph idx="1"/>
          </p:nvPr>
        </p:nvSpPr>
        <p:spPr/>
        <p:txBody>
          <a:bodyPr/>
          <a:lstStyle/>
          <a:p>
            <a:endParaRPr lang="ru-RU" smtClean="0"/>
          </a:p>
        </p:txBody>
      </p:sp>
      <p:sp>
        <p:nvSpPr>
          <p:cNvPr id="2" name="Заголовок 1"/>
          <p:cNvSpPr>
            <a:spLocks noGrp="1"/>
          </p:cNvSpPr>
          <p:nvPr>
            <p:ph type="title"/>
          </p:nvPr>
        </p:nvSpPr>
        <p:spPr/>
        <p:txBody>
          <a:bodyPr/>
          <a:lstStyle/>
          <a:p>
            <a:pPr marL="484632" indent="0" fontAlgn="auto">
              <a:spcAft>
                <a:spcPts val="0"/>
              </a:spcAft>
              <a:defRPr/>
            </a:pPr>
            <a:r>
              <a:rPr lang="ru-RU" dirty="0" smtClean="0">
                <a:solidFill>
                  <a:schemeClr val="accent1">
                    <a:tint val="83000"/>
                    <a:satMod val="150000"/>
                  </a:schemeClr>
                </a:solidFill>
              </a:rPr>
              <a:t>Спасибо за внимание!</a:t>
            </a:r>
            <a:endParaRPr lang="ru-RU" dirty="0">
              <a:solidFill>
                <a:schemeClr val="accent1">
                  <a:tint val="83000"/>
                  <a:satMod val="150000"/>
                </a:schemeClr>
              </a:solidFill>
            </a:endParaRPr>
          </a:p>
        </p:txBody>
      </p:sp>
      <p:pic>
        <p:nvPicPr>
          <p:cNvPr id="25603" name="Picture 4" descr="http://bridgetv.ru/upload/load/14583797894e02c726c98785.63200719.jpg"/>
          <p:cNvPicPr>
            <a:picLocks noChangeAspect="1" noChangeArrowheads="1"/>
          </p:cNvPicPr>
          <p:nvPr/>
        </p:nvPicPr>
        <p:blipFill>
          <a:blip r:embed="rId2" cstate="print"/>
          <a:srcRect/>
          <a:stretch>
            <a:fillRect/>
          </a:stretch>
        </p:blipFill>
        <p:spPr bwMode="auto">
          <a:xfrm>
            <a:off x="714375" y="1500188"/>
            <a:ext cx="7681913" cy="5064125"/>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625" y="428625"/>
            <a:ext cx="8258175" cy="2500313"/>
          </a:xfrm>
        </p:spPr>
        <p:txBody>
          <a:bodyPr>
            <a:normAutofit fontScale="92500"/>
          </a:bodyPr>
          <a:lstStyle/>
          <a:p>
            <a:pPr marL="448056" indent="-384048" fontAlgn="auto">
              <a:spcAft>
                <a:spcPts val="0"/>
              </a:spcAft>
              <a:buFont typeface="Wingdings 2"/>
              <a:buNone/>
              <a:defRPr/>
            </a:pPr>
            <a:r>
              <a:rPr lang="ru-RU" sz="3200" dirty="0" smtClean="0"/>
              <a:t>     </a:t>
            </a:r>
            <a:r>
              <a:rPr lang="ru-RU" sz="2600" dirty="0" smtClean="0"/>
              <a:t>Биатлон (от лат. </a:t>
            </a:r>
            <a:r>
              <a:rPr lang="ru-RU" sz="2600" dirty="0" err="1" smtClean="0"/>
              <a:t>bis</a:t>
            </a:r>
            <a:r>
              <a:rPr lang="ru-RU" sz="2600" dirty="0" smtClean="0"/>
              <a:t> — дважды и греч. </a:t>
            </a:r>
            <a:r>
              <a:rPr lang="ru-RU" sz="2600" dirty="0" err="1" smtClean="0"/>
              <a:t>attlon</a:t>
            </a:r>
            <a:r>
              <a:rPr lang="ru-RU" sz="2600" dirty="0" smtClean="0"/>
              <a:t> — состязание, борьба) - зимнее двоеборье, состоящее из лыжных гонок с оружием на установленные дистанции и стрельбы по мишеням из положения л ежа и стоя на огневых рубежах из малокалиберной винтовки (в 1960-1976 — из карабина). </a:t>
            </a:r>
          </a:p>
          <a:p>
            <a:pPr marL="448056" indent="-384048" fontAlgn="auto">
              <a:spcAft>
                <a:spcPts val="0"/>
              </a:spcAft>
              <a:buFont typeface="Wingdings 2"/>
              <a:buChar char=""/>
              <a:defRPr/>
            </a:pPr>
            <a:endParaRPr lang="ru-RU" dirty="0"/>
          </a:p>
        </p:txBody>
      </p:sp>
      <p:sp>
        <p:nvSpPr>
          <p:cNvPr id="2" name="Заголовок 1"/>
          <p:cNvSpPr>
            <a:spLocks noGrp="1"/>
          </p:cNvSpPr>
          <p:nvPr>
            <p:ph type="title"/>
          </p:nvPr>
        </p:nvSpPr>
        <p:spPr>
          <a:xfrm>
            <a:off x="142844" y="267494"/>
            <a:ext cx="8543956" cy="2875754"/>
          </a:xfrm>
        </p:spPr>
        <p:txBody>
          <a:bodyPr/>
          <a:lstStyle/>
          <a:p>
            <a:pPr marL="484632" indent="0" fontAlgn="auto">
              <a:spcAft>
                <a:spcPts val="0"/>
              </a:spcAft>
              <a:defRPr/>
            </a:pPr>
            <a:r>
              <a:rPr lang="ru-RU" dirty="0" smtClean="0">
                <a:solidFill>
                  <a:schemeClr val="accent1">
                    <a:tint val="83000"/>
                    <a:satMod val="150000"/>
                  </a:schemeClr>
                </a:solidFill>
              </a:rPr>
              <a:t> </a:t>
            </a:r>
            <a:br>
              <a:rPr lang="ru-RU" dirty="0" smtClean="0">
                <a:solidFill>
                  <a:schemeClr val="accent1">
                    <a:tint val="83000"/>
                    <a:satMod val="150000"/>
                  </a:schemeClr>
                </a:solidFill>
              </a:rPr>
            </a:br>
            <a:endParaRPr lang="ru-RU" sz="2700" dirty="0">
              <a:solidFill>
                <a:schemeClr val="accent1">
                  <a:tint val="83000"/>
                  <a:satMod val="150000"/>
                </a:schemeClr>
              </a:solidFill>
            </a:endParaRPr>
          </a:p>
        </p:txBody>
      </p:sp>
      <p:pic>
        <p:nvPicPr>
          <p:cNvPr id="15363" name="Рисунок 3" descr="http://www.zdorlife.ru/kont/pic/biat2.jpg"/>
          <p:cNvPicPr>
            <a:picLocks noChangeAspect="1" noChangeArrowheads="1"/>
          </p:cNvPicPr>
          <p:nvPr/>
        </p:nvPicPr>
        <p:blipFill>
          <a:blip r:embed="rId2" cstate="print"/>
          <a:srcRect/>
          <a:stretch>
            <a:fillRect/>
          </a:stretch>
        </p:blipFill>
        <p:spPr bwMode="auto">
          <a:xfrm>
            <a:off x="1285875" y="3143250"/>
            <a:ext cx="5214938" cy="3429000"/>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Содержимое 2"/>
          <p:cNvSpPr>
            <a:spLocks noGrp="1"/>
          </p:cNvSpPr>
          <p:nvPr>
            <p:ph idx="1"/>
          </p:nvPr>
        </p:nvSpPr>
        <p:spPr>
          <a:xfrm>
            <a:off x="500063" y="285750"/>
            <a:ext cx="8229600" cy="2214563"/>
          </a:xfrm>
        </p:spPr>
        <p:txBody>
          <a:bodyPr/>
          <a:lstStyle/>
          <a:p>
            <a:pPr>
              <a:buFont typeface="Wingdings 2" pitchFamily="18" charset="2"/>
              <a:buNone/>
            </a:pPr>
            <a:r>
              <a:rPr lang="ru-RU" sz="2400" smtClean="0"/>
              <a:t>    История биатлона началась ещё в древности, когда северные народы охотились на зверя. Ходить по снегу было тяжело, поэтому людям приходилось надевать на ноги первое подобие лыж. </a:t>
            </a:r>
          </a:p>
        </p:txBody>
      </p:sp>
      <p:sp>
        <p:nvSpPr>
          <p:cNvPr id="2" name="Заголовок 1"/>
          <p:cNvSpPr>
            <a:spLocks noGrp="1"/>
          </p:cNvSpPr>
          <p:nvPr>
            <p:ph type="title"/>
          </p:nvPr>
        </p:nvSpPr>
        <p:spPr/>
        <p:txBody>
          <a:bodyPr/>
          <a:lstStyle/>
          <a:p>
            <a:pPr marL="484632" indent="0" fontAlgn="auto">
              <a:spcAft>
                <a:spcPts val="0"/>
              </a:spcAft>
              <a:defRPr/>
            </a:pPr>
            <a:endParaRPr lang="ru-RU" dirty="0">
              <a:solidFill>
                <a:schemeClr val="accent1">
                  <a:tint val="83000"/>
                  <a:satMod val="150000"/>
                </a:schemeClr>
              </a:solidFill>
            </a:endParaRPr>
          </a:p>
        </p:txBody>
      </p:sp>
      <p:pic>
        <p:nvPicPr>
          <p:cNvPr id="16387" name="Picture 2" descr="О смысле новейшей российской истории"/>
          <p:cNvPicPr>
            <a:picLocks noChangeAspect="1" noChangeArrowheads="1"/>
          </p:cNvPicPr>
          <p:nvPr/>
        </p:nvPicPr>
        <p:blipFill>
          <a:blip r:embed="rId2" cstate="print"/>
          <a:srcRect/>
          <a:stretch>
            <a:fillRect/>
          </a:stretch>
        </p:blipFill>
        <p:spPr bwMode="auto">
          <a:xfrm>
            <a:off x="1071563" y="2643188"/>
            <a:ext cx="4762500" cy="3895725"/>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500063"/>
            <a:ext cx="8229600" cy="4357687"/>
          </a:xfrm>
        </p:spPr>
        <p:txBody>
          <a:bodyPr>
            <a:normAutofit/>
          </a:bodyPr>
          <a:lstStyle/>
          <a:p>
            <a:pPr>
              <a:lnSpc>
                <a:spcPct val="80000"/>
              </a:lnSpc>
              <a:buFont typeface="Wingdings 2" pitchFamily="18" charset="2"/>
              <a:buNone/>
            </a:pPr>
            <a:r>
              <a:rPr lang="ru-RU" sz="2400" smtClean="0"/>
              <a:t>    </a:t>
            </a:r>
            <a:r>
              <a:rPr lang="ru-RU" sz="2400" smtClean="0">
                <a:latin typeface="Arial" charset="0"/>
              </a:rPr>
              <a:t>       </a:t>
            </a:r>
            <a:r>
              <a:rPr lang="ru-RU" sz="2400" smtClean="0"/>
              <a:t> Истоки биатлона кроются в повседневной жизни первобытных людей, населявших северные районы Земли. Найденные в Норвегии наскальные рисунки, сделанные около 5000 лет назад, являются самым древним свидетельством охоты с помощью лыж и оружия.</a:t>
            </a:r>
            <a:r>
              <a:rPr lang="ru-RU" sz="2400" smtClean="0">
                <a:latin typeface="Arial" charset="0"/>
              </a:rPr>
              <a:t>                                                  </a:t>
            </a:r>
            <a:r>
              <a:rPr lang="ru-RU" sz="2400" smtClean="0"/>
              <a:t> </a:t>
            </a:r>
            <a:r>
              <a:rPr lang="ru-RU" sz="2400" smtClean="0">
                <a:latin typeface="Arial" charset="0"/>
              </a:rPr>
              <a:t>                </a:t>
            </a:r>
            <a:r>
              <a:rPr lang="ru-RU" sz="2400" smtClean="0"/>
              <a:t>Древние рисунки, найденные в Азии, изображают «летучих лошадей» на ногах охотников, которые использовались для преследования диких животных в снежных условиях. Всё это показывает, что сочетание бега на лыжах и стрельбы издревне являлось необходимым условием выживания северных народов.</a:t>
            </a:r>
          </a:p>
          <a:p>
            <a:pPr>
              <a:lnSpc>
                <a:spcPct val="80000"/>
              </a:lnSpc>
            </a:pPr>
            <a:endParaRPr lang="ru-RU" sz="1900" smtClean="0"/>
          </a:p>
        </p:txBody>
      </p:sp>
      <p:sp>
        <p:nvSpPr>
          <p:cNvPr id="2" name="Заголовок 1"/>
          <p:cNvSpPr>
            <a:spLocks noGrp="1"/>
          </p:cNvSpPr>
          <p:nvPr>
            <p:ph type="title"/>
          </p:nvPr>
        </p:nvSpPr>
        <p:spPr/>
        <p:txBody>
          <a:bodyPr/>
          <a:lstStyle/>
          <a:p>
            <a:pPr marL="484632" indent="0" fontAlgn="auto">
              <a:spcAft>
                <a:spcPts val="0"/>
              </a:spcAft>
              <a:defRPr/>
            </a:pPr>
            <a:endParaRPr lang="ru-RU">
              <a:solidFill>
                <a:schemeClr val="accent1">
                  <a:tint val="83000"/>
                  <a:satMod val="150000"/>
                </a:schemeClr>
              </a:solidFill>
            </a:endParaRPr>
          </a:p>
        </p:txBody>
      </p:sp>
      <p:pic>
        <p:nvPicPr>
          <p:cNvPr id="17411" name="Picture 4" descr="http://wic.gorod.tomsk.ru/uploads/35486/1283077144/sibir_110.jpg"/>
          <p:cNvPicPr>
            <a:picLocks noChangeAspect="1" noChangeArrowheads="1"/>
          </p:cNvPicPr>
          <p:nvPr/>
        </p:nvPicPr>
        <p:blipFill>
          <a:blip r:embed="rId2" cstate="print"/>
          <a:srcRect/>
          <a:stretch>
            <a:fillRect/>
          </a:stretch>
        </p:blipFill>
        <p:spPr bwMode="auto">
          <a:xfrm>
            <a:off x="2643188" y="4643438"/>
            <a:ext cx="2857500" cy="1819275"/>
          </a:xfrm>
          <a:prstGeom prst="rect">
            <a:avLst/>
          </a:prstGeom>
          <a:noFill/>
          <a:ln w="9525">
            <a:noFill/>
            <a:miter lim="800000"/>
            <a:headEnd/>
            <a:tailEnd/>
          </a:ln>
        </p:spPr>
      </p:pic>
      <p:pic>
        <p:nvPicPr>
          <p:cNvPr id="17412" name="Picture 2" descr="http://norse-mythology.org/wp-content/uploads/2014/06/Boksta-Runestone-Ullr.jpg"/>
          <p:cNvPicPr>
            <a:picLocks noChangeAspect="1" noChangeArrowheads="1"/>
          </p:cNvPicPr>
          <p:nvPr/>
        </p:nvPicPr>
        <p:blipFill>
          <a:blip r:embed="rId3" cstate="print"/>
          <a:srcRect/>
          <a:stretch>
            <a:fillRect/>
          </a:stretch>
        </p:blipFill>
        <p:spPr bwMode="auto">
          <a:xfrm>
            <a:off x="5929313" y="4429125"/>
            <a:ext cx="2343150" cy="2181225"/>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Содержимое 2"/>
          <p:cNvSpPr>
            <a:spLocks noGrp="1"/>
          </p:cNvSpPr>
          <p:nvPr>
            <p:ph idx="1"/>
          </p:nvPr>
        </p:nvSpPr>
        <p:spPr>
          <a:xfrm>
            <a:off x="457200" y="1071563"/>
            <a:ext cx="8229600" cy="4357687"/>
          </a:xfrm>
        </p:spPr>
        <p:txBody>
          <a:bodyPr/>
          <a:lstStyle/>
          <a:p>
            <a:pPr>
              <a:buFont typeface="Wingdings 2" pitchFamily="18" charset="2"/>
              <a:buNone/>
            </a:pPr>
            <a:r>
              <a:rPr lang="ru-RU" smtClean="0"/>
              <a:t>    </a:t>
            </a:r>
            <a:r>
              <a:rPr lang="ru-RU" sz="2600" smtClean="0"/>
              <a:t>Однако, являясь частью повседневной жизни, сочетание бега на лыжах и стрельбы не рассматривалось как некое спортивное увлечение. Впервые же соревнования, отдалённо напоминавшие биатлон, прошли в 1767 году. Их организовали пограничники на шведско-норвежской границе. Но с этого времени биатлон не стал распространяться в другие страны. </a:t>
            </a:r>
          </a:p>
        </p:txBody>
      </p:sp>
      <p:sp>
        <p:nvSpPr>
          <p:cNvPr id="2" name="Заголовок 1"/>
          <p:cNvSpPr>
            <a:spLocks noGrp="1"/>
          </p:cNvSpPr>
          <p:nvPr>
            <p:ph type="title"/>
          </p:nvPr>
        </p:nvSpPr>
        <p:spPr/>
        <p:txBody>
          <a:bodyPr/>
          <a:lstStyle/>
          <a:p>
            <a:pPr marL="484632" indent="0" fontAlgn="auto">
              <a:spcAft>
                <a:spcPts val="0"/>
              </a:spcAft>
              <a:defRPr/>
            </a:pPr>
            <a:endParaRPr lang="ru-RU">
              <a:solidFill>
                <a:schemeClr val="accent1">
                  <a:tint val="83000"/>
                  <a:satMod val="150000"/>
                </a:schemeClr>
              </a:solidFill>
            </a:endParaRPr>
          </a:p>
        </p:txBody>
      </p:sp>
    </p:spTree>
  </p:cSld>
  <p:clrMapOvr>
    <a:masterClrMapping/>
  </p:clrMapOvr>
  <p:transition>
    <p:circl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88"/>
            <a:ext cx="8229600" cy="6097587"/>
          </a:xfrm>
        </p:spPr>
        <p:txBody>
          <a:bodyPr>
            <a:normAutofit fontScale="92500"/>
          </a:bodyPr>
          <a:lstStyle/>
          <a:p>
            <a:pPr marL="448056" indent="-384048" fontAlgn="auto">
              <a:spcAft>
                <a:spcPts val="0"/>
              </a:spcAft>
              <a:buFont typeface="Wingdings 2"/>
              <a:buNone/>
              <a:defRPr/>
            </a:pPr>
            <a:r>
              <a:rPr lang="ru-RU" dirty="0" smtClean="0"/>
              <a:t>     Впервые в I зимние Олимпийские игры, проходившие во французском городе </a:t>
            </a:r>
            <a:r>
              <a:rPr lang="ru-RU" dirty="0" err="1" smtClean="0"/>
              <a:t>Шамони</a:t>
            </a:r>
            <a:r>
              <a:rPr lang="ru-RU" dirty="0" smtClean="0"/>
              <a:t> в 1924 году, были включены состязания, которые стали прототипом современного биатлона. Они несли название «Соревнования Военных Патрулей», имеющие больше демонстрационный характер, чем соревновательный, хотя их участники официально получили медали. На зимних Олимпийских играх 1928, 1936 и 1948 г.г. биатлон того времени был представлен в демонстрационном качестве как «Соревнования Военных Патрулей». Нараставшие пацифистские настроения, обусловленные окончанием II мировой войны, повлияли на решение исключить «Соревнования военных патрулей» из официального календаря соревнований. </a:t>
            </a:r>
            <a:br>
              <a:rPr lang="ru-RU" dirty="0" smtClean="0"/>
            </a:br>
            <a:endParaRPr lang="ru-RU" dirty="0"/>
          </a:p>
        </p:txBody>
      </p:sp>
      <p:sp>
        <p:nvSpPr>
          <p:cNvPr id="2" name="Заголовок 1"/>
          <p:cNvSpPr>
            <a:spLocks noGrp="1"/>
          </p:cNvSpPr>
          <p:nvPr>
            <p:ph type="title"/>
          </p:nvPr>
        </p:nvSpPr>
        <p:spPr/>
        <p:txBody>
          <a:bodyPr/>
          <a:lstStyle/>
          <a:p>
            <a:pPr marL="484632" indent="0" fontAlgn="auto">
              <a:spcAft>
                <a:spcPts val="0"/>
              </a:spcAft>
              <a:defRPr/>
            </a:pPr>
            <a:endParaRPr lang="ru-RU">
              <a:solidFill>
                <a:schemeClr val="accent1">
                  <a:tint val="83000"/>
                  <a:satMod val="150000"/>
                </a:schemeClr>
              </a:solidFill>
            </a:endParaRPr>
          </a:p>
        </p:txBody>
      </p:sp>
    </p:spTree>
  </p:cSld>
  <p:clrMapOvr>
    <a:masterClrMapping/>
  </p:clrMapOvr>
  <p:transition>
    <p:circl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Содержимое 2"/>
          <p:cNvSpPr>
            <a:spLocks noGrp="1"/>
          </p:cNvSpPr>
          <p:nvPr>
            <p:ph idx="1"/>
          </p:nvPr>
        </p:nvSpPr>
        <p:spPr>
          <a:xfrm>
            <a:off x="428625" y="928688"/>
            <a:ext cx="3757613" cy="5311775"/>
          </a:xfrm>
        </p:spPr>
        <p:txBody>
          <a:bodyPr/>
          <a:lstStyle/>
          <a:p>
            <a:pPr>
              <a:buFont typeface="Wingdings 2" pitchFamily="18" charset="2"/>
              <a:buNone/>
            </a:pPr>
            <a:r>
              <a:rPr lang="ru-RU" smtClean="0"/>
              <a:t>    Участники гонки </a:t>
            </a:r>
            <a:r>
              <a:rPr lang="ru-RU" b="1" smtClean="0"/>
              <a:t>военных</a:t>
            </a:r>
            <a:r>
              <a:rPr lang="ru-RU" smtClean="0"/>
              <a:t> </a:t>
            </a:r>
            <a:r>
              <a:rPr lang="ru-RU" b="1" smtClean="0"/>
              <a:t>патрулей</a:t>
            </a:r>
            <a:endParaRPr lang="ru-RU" smtClean="0"/>
          </a:p>
        </p:txBody>
      </p:sp>
      <p:sp>
        <p:nvSpPr>
          <p:cNvPr id="2" name="Заголовок 1"/>
          <p:cNvSpPr>
            <a:spLocks noGrp="1"/>
          </p:cNvSpPr>
          <p:nvPr>
            <p:ph type="title"/>
          </p:nvPr>
        </p:nvSpPr>
        <p:spPr/>
        <p:txBody>
          <a:bodyPr/>
          <a:lstStyle/>
          <a:p>
            <a:pPr marL="484632" indent="0" fontAlgn="auto">
              <a:spcAft>
                <a:spcPts val="0"/>
              </a:spcAft>
              <a:defRPr/>
            </a:pPr>
            <a:endParaRPr lang="ru-RU">
              <a:solidFill>
                <a:schemeClr val="accent1">
                  <a:tint val="83000"/>
                  <a:satMod val="150000"/>
                </a:schemeClr>
              </a:solidFill>
            </a:endParaRPr>
          </a:p>
        </p:txBody>
      </p:sp>
      <p:pic>
        <p:nvPicPr>
          <p:cNvPr id="20483" name="Picture 2" descr="&quot;Ты помнишь, как всё начиналось. - SportCats - Блоги - Sport…"/>
          <p:cNvPicPr>
            <a:picLocks noChangeAspect="1" noChangeArrowheads="1"/>
          </p:cNvPicPr>
          <p:nvPr/>
        </p:nvPicPr>
        <p:blipFill>
          <a:blip r:embed="rId2" cstate="print"/>
          <a:srcRect/>
          <a:stretch>
            <a:fillRect/>
          </a:stretch>
        </p:blipFill>
        <p:spPr bwMode="auto">
          <a:xfrm>
            <a:off x="4000500" y="285750"/>
            <a:ext cx="4714875" cy="2960688"/>
          </a:xfrm>
          <a:prstGeom prst="rect">
            <a:avLst/>
          </a:prstGeom>
          <a:noFill/>
          <a:ln w="9525">
            <a:noFill/>
            <a:miter lim="800000"/>
            <a:headEnd/>
            <a:tailEnd/>
          </a:ln>
        </p:spPr>
      </p:pic>
      <p:pic>
        <p:nvPicPr>
          <p:cNvPr id="20484" name="Рисунок 4" descr="http://sportfile.com.ua/wp-content/uploads/biatlon-4.jpg"/>
          <p:cNvPicPr>
            <a:picLocks noChangeAspect="1" noChangeArrowheads="1"/>
          </p:cNvPicPr>
          <p:nvPr/>
        </p:nvPicPr>
        <p:blipFill>
          <a:blip r:embed="rId3" cstate="print"/>
          <a:srcRect/>
          <a:stretch>
            <a:fillRect/>
          </a:stretch>
        </p:blipFill>
        <p:spPr bwMode="auto">
          <a:xfrm>
            <a:off x="428625" y="3214688"/>
            <a:ext cx="5000625" cy="3284537"/>
          </a:xfrm>
          <a:prstGeom prst="rect">
            <a:avLst/>
          </a:prstGeom>
          <a:noFill/>
          <a:ln w="9525">
            <a:noFill/>
            <a:miter lim="800000"/>
            <a:headEnd/>
            <a:tailEnd/>
          </a:ln>
        </p:spPr>
      </p:pic>
    </p:spTree>
  </p:cSld>
  <p:clrMapOvr>
    <a:masterClrMapping/>
  </p:clrMapOvr>
  <p:transition>
    <p:circl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700213"/>
            <a:ext cx="8229600" cy="4754562"/>
          </a:xfrm>
        </p:spPr>
        <p:txBody>
          <a:bodyPr>
            <a:normAutofit/>
          </a:bodyPr>
          <a:lstStyle/>
          <a:p>
            <a:pPr>
              <a:lnSpc>
                <a:spcPct val="80000"/>
              </a:lnSpc>
              <a:buFont typeface="Wingdings 2" pitchFamily="18" charset="2"/>
              <a:buNone/>
            </a:pPr>
            <a:r>
              <a:rPr lang="ru-RU" sz="1900" smtClean="0"/>
              <a:t>       Международная федерация современного пятиборья, созданная 3 августа 1948 года, курирует биатлон с 1953 года. А в 1954 состоялось признание биатлона, как вида спорта, Международным олимпийским комитетом. В Стокгольме в 1957 году УИПМ взяла на себя ответственность за проведение зимних соревнований по биатлону. Первое большое международное соревнование по этому новому виду спорта проходит в следующем 1958 году в Австрии в Зальфельдене, после чего, спустя 2 года, биатлон официально включается программу Олимпийских игр. Впервые соревнования юниоров стали проходить в том же месте, что и у взрослых с 1967 года на чемпионате мира. 1978 год начинает историю Кубка мира. Устраиваются соревнования по биатлону и среди женщин в 1983 году, хотя первоначально по этому виду спорта соревновались исключительно мужчины. Начиная с сезона 1987/88 календарь Кубка мира включает в себя женские дисциплины. В следующем сезоне вносятся в календарь Кубка Европы мужские дисциплины. </a:t>
            </a:r>
            <a:br>
              <a:rPr lang="ru-RU" sz="1900" smtClean="0"/>
            </a:br>
            <a:endParaRPr lang="ru-RU" sz="1900" smtClean="0"/>
          </a:p>
        </p:txBody>
      </p:sp>
      <p:sp>
        <p:nvSpPr>
          <p:cNvPr id="2" name="Заголовок 1"/>
          <p:cNvSpPr>
            <a:spLocks noGrp="1"/>
          </p:cNvSpPr>
          <p:nvPr>
            <p:ph type="title"/>
          </p:nvPr>
        </p:nvSpPr>
        <p:spPr/>
        <p:txBody>
          <a:bodyPr/>
          <a:lstStyle/>
          <a:p>
            <a:pPr marL="484632" indent="0" fontAlgn="auto">
              <a:spcAft>
                <a:spcPts val="0"/>
              </a:spcAft>
              <a:defRPr/>
            </a:pPr>
            <a:endParaRPr lang="ru-RU" dirty="0">
              <a:solidFill>
                <a:schemeClr val="accent1">
                  <a:tint val="83000"/>
                  <a:satMod val="150000"/>
                </a:schemeClr>
              </a:solidFill>
            </a:endParaRPr>
          </a:p>
        </p:txBody>
      </p:sp>
    </p:spTree>
  </p:cSld>
  <p:clrMapOvr>
    <a:masterClrMapping/>
  </p:clrMapOvr>
  <p:transition>
    <p:circl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3"/>
          <p:cNvSpPr>
            <a:spLocks noGrp="1"/>
          </p:cNvSpPr>
          <p:nvPr>
            <p:ph idx="1"/>
          </p:nvPr>
        </p:nvSpPr>
        <p:spPr/>
        <p:txBody>
          <a:bodyPr/>
          <a:lstStyle/>
          <a:p>
            <a:pPr>
              <a:lnSpc>
                <a:spcPct val="80000"/>
              </a:lnSpc>
              <a:buFont typeface="Wingdings 2" pitchFamily="18" charset="2"/>
              <a:buNone/>
            </a:pPr>
            <a:r>
              <a:rPr lang="ru-RU" sz="1900" smtClean="0">
                <a:latin typeface="Arial" charset="0"/>
              </a:rPr>
              <a:t>             </a:t>
            </a:r>
            <a:r>
              <a:rPr lang="ru-RU" sz="1900" smtClean="0"/>
              <a:t>В 1992 году биатлон был отделен от современного пятиборья. В следующем году был создан Международный союз биатлонистов, курируемый Международной федерацией. В 1994 году проходит первый Чемпионат Европы в Контиолахти (Финляндия), спустя два года – летние соревнования – Чемпионат мира в Австрии в Хохфильцене.</a:t>
            </a:r>
          </a:p>
          <a:p>
            <a:endParaRPr lang="ru-RU" smtClean="0"/>
          </a:p>
        </p:txBody>
      </p:sp>
      <p:sp>
        <p:nvSpPr>
          <p:cNvPr id="33794"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endParaRPr lang="ru-RU" smtClean="0">
              <a:ln>
                <a:noFill/>
              </a:ln>
              <a:effectLst/>
            </a:endParaRPr>
          </a:p>
        </p:txBody>
      </p:sp>
    </p:spTree>
  </p:cSld>
  <p:clrMapOvr>
    <a:masterClrMapping/>
  </p:clrMapOvr>
  <p:transition>
    <p:circle/>
  </p:transition>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72</TotalTime>
  <Words>536</Words>
  <Application>Microsoft Office PowerPoint</Application>
  <PresentationFormat>Экран (4:3)</PresentationFormat>
  <Paragraphs>15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Бумажная</vt:lpstr>
      <vt:lpstr>История биатлона.</vt:lpstr>
      <vt:lpstr>  </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История биатлона.</dc:title>
  <dc:creator>Пользователь</dc:creator>
  <cp:lastModifiedBy>русский язык</cp:lastModifiedBy>
  <cp:revision>10</cp:revision>
  <dcterms:created xsi:type="dcterms:W3CDTF">2015-03-20T04:37:46Z</dcterms:created>
  <dcterms:modified xsi:type="dcterms:W3CDTF">2017-02-15T13:03:19Z</dcterms:modified>
</cp:coreProperties>
</file>