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9" r:id="rId3"/>
    <p:sldId id="281" r:id="rId4"/>
    <p:sldId id="282" r:id="rId5"/>
    <p:sldId id="283" r:id="rId6"/>
    <p:sldId id="267" r:id="rId7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60"/>
  </p:normalViewPr>
  <p:slideViewPr>
    <p:cSldViewPr snapToGrid="0">
      <p:cViewPr varScale="1">
        <p:scale>
          <a:sx n="81" d="100"/>
          <a:sy n="81" d="100"/>
        </p:scale>
        <p:origin x="96" y="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9897C8D1-E388-4FD1-A474-A8EE905F61AE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1EE5C58-6E36-47F4-B95E-ED443BFF8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87447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/>
          </p:spPr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/>
          </p:spPr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11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12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14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15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18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20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23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26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28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30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31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32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34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/>
          </p:spPr>
        </p:sp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36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37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38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39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40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41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42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43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44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45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/>
          </p:spPr>
        </p:sp>
        <p:sp>
          <p:nvSpPr>
            <p:cNvPr id="47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48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49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50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51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52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53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55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56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58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</p:sp>
        <p:sp>
          <p:nvSpPr>
            <p:cNvPr id="59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0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075" y="5410200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B1E14-70DB-488C-B919-703138066E00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6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5" y="5410200"/>
            <a:ext cx="51244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475" y="5410200"/>
            <a:ext cx="771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E0FDEE-F6CC-48A3-87CB-0D006D0FA5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538A8-A510-4BD4-98D1-0B5565D37AFF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7FA9D5-EBBA-481D-9E50-19C9BA8AE0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EEE8D-2E97-40D7-95D6-7F991999E0A7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2CD6F-F9D3-4B96-8A08-6EC263EC3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9"/>
          <p:cNvSpPr txBox="1"/>
          <p:nvPr/>
        </p:nvSpPr>
        <p:spPr>
          <a:xfrm>
            <a:off x="903288" y="731838"/>
            <a:ext cx="609600" cy="585787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</a:rPr>
              <a:t>“</a:t>
            </a:r>
          </a:p>
        </p:txBody>
      </p:sp>
      <p:sp>
        <p:nvSpPr>
          <p:cNvPr id="6" name="TextBox 60"/>
          <p:cNvSpPr txBox="1"/>
          <p:nvPr/>
        </p:nvSpPr>
        <p:spPr>
          <a:xfrm>
            <a:off x="10537825" y="27654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14194-117B-44FB-9C08-DA8FDB8F62A8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F7AF8-F6E3-43DB-BB84-CB1892AD3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F6D0E-396D-4AC3-829A-79FCE1561724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03EF1-99D2-408B-B531-7241D0BC7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75CCD-C466-42CC-AF75-5B61E02C88CC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BFCA00-E5B2-4544-9421-2E8ED80B3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2000" dirty="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2000" dirty="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>
              <a:buNone/>
              <a:defRPr lang="en-US" sz="2000" dirty="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E1A27-F2EC-4CF7-A097-D7EDE77F2FA7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5B2B8-733F-45E6-8750-410E27C04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F400B-23B1-4121-9E1D-FB464289B773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2ACCEC-B2E8-426C-95E6-F1DD729FDE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B0D09-05C6-4C0A-A4B8-AA59403A8A6E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BABE7-6AE5-4148-A358-CE71F563BF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05330-44CD-41C3-B4C7-965D4A892580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43C31-232A-47F3-A1EF-70211CB70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9753EC-509A-4675-B0F2-39F226D8957E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AF712-68E2-4880-9479-6D5A9E8392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CA19F-F819-4593-8599-2BFBB896CAF7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93DDE-6974-46FC-8873-26CDA1DC57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20D88-7298-4D37-B2CB-9A861FAFAF55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7CD7D-18A3-4755-9CCB-1B6EF037CB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30245-F7BA-4DB4-8F92-CCEF2DBF9E02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E02837-16A0-4955-863C-53D3DAB8A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B6791-74C5-4CC1-AA36-8E348BF06708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4FBA1-ADAA-4DCE-B2A7-A2C9E68F12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D82FE-83D6-4034-930A-25FB58FAF52A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20926-DF34-4C4D-B221-3D7D81D55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36D68-88F3-4937-A1DC-F14FC58558E9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7E6E9-0B16-4C9A-9289-5D4430B2AC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027" name="Group 7"/>
          <p:cNvGrpSpPr>
            <a:grpSpLocks/>
          </p:cNvGrpSpPr>
          <p:nvPr/>
        </p:nvGrpSpPr>
        <p:grpSpPr bwMode="auto">
          <a:xfrm>
            <a:off x="-14288" y="0"/>
            <a:ext cx="12053888" cy="6858000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/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/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/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/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9125"/>
            <a:ext cx="9906000" cy="1477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1413" y="2249488"/>
            <a:ext cx="9906000" cy="3541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488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972C16-883C-48FD-90C2-D5488A99A033}" type="datetimeFigureOut">
              <a:rPr lang="ru-RU"/>
              <a:pPr>
                <a:defRPr/>
              </a:pPr>
              <a:t>09.04.2018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3" y="5883275"/>
            <a:ext cx="62388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50" cap="all" baseline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5888" y="5883275"/>
            <a:ext cx="7715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B36BF1-B954-4582-9D33-830ED85636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9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Tw Cen MT" pitchFamily="34" charset="0"/>
        </a:defRPr>
      </a:lvl9pPr>
    </p:titleStyle>
    <p:bodyStyle>
      <a:lvl1pPr marL="228600" indent="-228600" algn="l" rtl="0" fontAlgn="base">
        <a:lnSpc>
          <a:spcPct val="120000"/>
        </a:lnSpc>
        <a:spcBef>
          <a:spcPts val="1000"/>
        </a:spcBef>
        <a:spcAft>
          <a:spcPct val="0"/>
        </a:spcAft>
        <a:buSzPct val="125000"/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120000"/>
        </a:lnSpc>
        <a:spcBef>
          <a:spcPts val="500"/>
        </a:spcBef>
        <a:spcAft>
          <a:spcPct val="0"/>
        </a:spcAft>
        <a:buSzPct val="125000"/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5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1279"/>
            <a:ext cx="1749425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Рисунок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61625" y="665163"/>
            <a:ext cx="1023938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1520982" y="142248"/>
            <a:ext cx="9171161" cy="6247864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  <a:cs typeface="+mn-cs"/>
            </a:endParaRPr>
          </a:p>
          <a:p>
            <a:pPr algn="ctr"/>
            <a:r>
              <a:rPr lang="ru-RU" sz="3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Открытое занятия с детьми старшего дошкольного возраста</a:t>
            </a:r>
          </a:p>
          <a:p>
            <a:pPr algn="ctr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Тема: </a:t>
            </a:r>
            <a:r>
              <a:rPr lang="ru-RU" sz="7200" dirty="0" smtClean="0">
                <a:solidFill>
                  <a:srgbClr val="FFFF00"/>
                </a:solidFill>
              </a:rPr>
              <a:t>«Детский мир эмоций»</a:t>
            </a:r>
          </a:p>
          <a:p>
            <a:pPr algn="ctr"/>
            <a:r>
              <a:rPr lang="ru-RU" sz="4800" dirty="0" smtClean="0">
                <a:solidFill>
                  <a:schemeClr val="accent6">
                    <a:lumMod val="50000"/>
                  </a:schemeClr>
                </a:solidFill>
              </a:rPr>
              <a:t>(с использованием инновационных технологий)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87240" y="1131681"/>
            <a:ext cx="97143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СЕКРЕТ 1 </a:t>
            </a:r>
          </a:p>
        </p:txBody>
      </p:sp>
      <p:pic>
        <p:nvPicPr>
          <p:cNvPr id="2050" name="Picture 2" descr="C:\Users\Mila\Desktop\357458179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38258" y="2560481"/>
            <a:ext cx="3081586" cy="3081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74479" y="1502875"/>
            <a:ext cx="889825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</a:rPr>
              <a:t>СЕКРЕТ 2 </a:t>
            </a:r>
          </a:p>
          <a:p>
            <a:pPr algn="ctr"/>
            <a:endParaRPr lang="ru-RU" sz="8800" dirty="0">
              <a:solidFill>
                <a:srgbClr val="FFC000"/>
              </a:solidFill>
            </a:endParaRPr>
          </a:p>
        </p:txBody>
      </p:sp>
      <p:pic>
        <p:nvPicPr>
          <p:cNvPr id="3074" name="Picture 2" descr="C:\Users\Mila\Desktop\42106818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8933" y="2237855"/>
            <a:ext cx="2855881" cy="2855881"/>
          </a:xfrm>
          <a:prstGeom prst="rect">
            <a:avLst/>
          </a:prstGeom>
          <a:noFill/>
        </p:spPr>
      </p:pic>
      <p:pic>
        <p:nvPicPr>
          <p:cNvPr id="2050" name="Picture 2" descr="C:\Users\Mila\Desktop\15667833-illustration-of-two-kids-shaking-hands-on-white-background-Stock-Ph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99453" y="2794016"/>
            <a:ext cx="3962400" cy="3870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74891" y="1557196"/>
            <a:ext cx="746910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200" b="1" dirty="0" smtClean="0">
                <a:solidFill>
                  <a:schemeClr val="accent6">
                    <a:lumMod val="50000"/>
                  </a:schemeClr>
                </a:solidFill>
              </a:rPr>
              <a:t>     </a:t>
            </a:r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</a:rPr>
              <a:t>СЕКРЕТ 3</a:t>
            </a:r>
          </a:p>
          <a:p>
            <a:pPr algn="ctr"/>
            <a:r>
              <a:rPr lang="ru-RU" sz="6600" dirty="0" smtClean="0"/>
              <a:t> </a:t>
            </a:r>
            <a:endParaRPr lang="ru-RU" sz="6600" dirty="0">
              <a:solidFill>
                <a:srgbClr val="FFC000"/>
              </a:solidFill>
            </a:endParaRPr>
          </a:p>
        </p:txBody>
      </p:sp>
      <p:pic>
        <p:nvPicPr>
          <p:cNvPr id="4098" name="Picture 2" descr="C:\Users\Mila\Desktop\serdechki-140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47522" y="2869950"/>
            <a:ext cx="3463013" cy="34630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Mila\Desktop\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9838" y="1057669"/>
            <a:ext cx="4768693" cy="4768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1981" y="1214651"/>
            <a:ext cx="11148053" cy="2676014"/>
          </a:xfrm>
          <a:prstGeom prst="rect">
            <a:avLst/>
          </a:prstGeom>
          <a:noFill/>
        </p:spPr>
        <p:txBody>
          <a:bodyPr spcFirstLastPara="1" wrap="none">
            <a:prstTxWarp prst="textArchUp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dirty="0" smtClean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Пусть </a:t>
            </a:r>
            <a:r>
              <a:rPr lang="ru-RU" sz="4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наши дети растут </a:t>
            </a:r>
            <a:r>
              <a:rPr lang="ru-RU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  <a:cs typeface="+mn-cs"/>
              </a:rPr>
              <a:t>счастливыми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51202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0027" y="1104744"/>
            <a:ext cx="4644428" cy="3215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267540" y="841973"/>
            <a:ext cx="7636952" cy="2037030"/>
          </a:xfrm>
          <a:prstGeom prst="rect">
            <a:avLst/>
          </a:prstGeom>
          <a:noFill/>
        </p:spPr>
        <p:txBody>
          <a:bodyPr spcFirstLastPara="1" wrap="none">
            <a:prstTxWarp prst="textArchDown">
              <a:avLst/>
            </a:prstTxWarp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dirty="0" smtClean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dirty="0" smtClean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dirty="0" smtClean="0">
              <a:ln/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Спасибо </a:t>
            </a:r>
            <a:r>
              <a:rPr lang="ru-RU" sz="5400" b="1" dirty="0">
                <a:ln/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xit" presetSubtype="0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748</TotalTime>
  <Words>37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Trebuchet MS</vt:lpstr>
      <vt:lpstr>Tw Cen MT</vt:lpstr>
      <vt:lpstr>Контур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Панова</dc:creator>
  <cp:lastModifiedBy>Windows User</cp:lastModifiedBy>
  <cp:revision>83</cp:revision>
  <dcterms:created xsi:type="dcterms:W3CDTF">2013-09-25T12:23:35Z</dcterms:created>
  <dcterms:modified xsi:type="dcterms:W3CDTF">2018-04-09T12:46:12Z</dcterms:modified>
</cp:coreProperties>
</file>