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1" r:id="rId5"/>
    <p:sldId id="266" r:id="rId6"/>
    <p:sldId id="271" r:id="rId7"/>
    <p:sldId id="267" r:id="rId8"/>
    <p:sldId id="268" r:id="rId9"/>
    <p:sldId id="269" r:id="rId10"/>
    <p:sldId id="27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54207-2369-453C-A0C4-7B5FA872933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52FE50-47FC-402A-9530-83FF89227FCF}">
      <dgm:prSet phldrT="[Текст]"/>
      <dgm:spPr/>
      <dgm:t>
        <a:bodyPr/>
        <a:lstStyle/>
        <a:p>
          <a:r>
            <a:rPr lang="ru-RU" b="1" u="sng" dirty="0" smtClean="0">
              <a:latin typeface="Times New Roman" pitchFamily="18" charset="0"/>
              <a:cs typeface="Times New Roman" pitchFamily="18" charset="0"/>
            </a:rPr>
            <a:t>Как удивить на уроке?</a:t>
          </a:r>
          <a:endParaRPr lang="ru-RU" b="1" u="sng" dirty="0">
            <a:latin typeface="Times New Roman" pitchFamily="18" charset="0"/>
            <a:cs typeface="Times New Roman" pitchFamily="18" charset="0"/>
          </a:endParaRPr>
        </a:p>
      </dgm:t>
    </dgm:pt>
    <dgm:pt modelId="{F7BF2D9E-7DAB-4C93-8919-29FB39B52CA0}" type="parTrans" cxnId="{3C2B27FA-47B5-4A48-AF69-FF3121B3CF41}">
      <dgm:prSet/>
      <dgm:spPr/>
      <dgm:t>
        <a:bodyPr/>
        <a:lstStyle/>
        <a:p>
          <a:endParaRPr lang="ru-RU"/>
        </a:p>
      </dgm:t>
    </dgm:pt>
    <dgm:pt modelId="{B113959F-81F4-4CF9-99AE-11BD40506FD1}" type="sibTrans" cxnId="{3C2B27FA-47B5-4A48-AF69-FF3121B3CF41}">
      <dgm:prSet/>
      <dgm:spPr/>
      <dgm:t>
        <a:bodyPr/>
        <a:lstStyle/>
        <a:p>
          <a:endParaRPr lang="ru-RU"/>
        </a:p>
      </dgm:t>
    </dgm:pt>
    <dgm:pt modelId="{16DA5FFF-6A0A-46D0-A374-4A72295F8DB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Интерактивная доска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3DF2AA76-DEEC-44CB-956C-707EC634C360}" type="parTrans" cxnId="{0CD10446-BEA8-42D5-8D5A-F4D68CF51838}">
      <dgm:prSet/>
      <dgm:spPr/>
      <dgm:t>
        <a:bodyPr/>
        <a:lstStyle/>
        <a:p>
          <a:endParaRPr lang="ru-RU"/>
        </a:p>
      </dgm:t>
    </dgm:pt>
    <dgm:pt modelId="{B00B9D7B-650B-4BA4-980E-4914AEEE460E}" type="sibTrans" cxnId="{0CD10446-BEA8-42D5-8D5A-F4D68CF51838}">
      <dgm:prSet/>
      <dgm:spPr/>
      <dgm:t>
        <a:bodyPr/>
        <a:lstStyle/>
        <a:p>
          <a:endParaRPr lang="ru-RU"/>
        </a:p>
      </dgm:t>
    </dgm:pt>
    <dgm:pt modelId="{E6546DBF-5A55-4331-8E67-3D98F1E2D7EE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Нестандартные уроки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A43C9032-0653-4D9C-AD1D-D04DECA21C4F}" type="parTrans" cxnId="{9B3D2574-A5AA-4B58-AD7D-02287113D0DC}">
      <dgm:prSet/>
      <dgm:spPr/>
      <dgm:t>
        <a:bodyPr/>
        <a:lstStyle/>
        <a:p>
          <a:endParaRPr lang="ru-RU"/>
        </a:p>
      </dgm:t>
    </dgm:pt>
    <dgm:pt modelId="{D6AD9206-27F1-429D-8811-B057EF6BC7A1}" type="sibTrans" cxnId="{9B3D2574-A5AA-4B58-AD7D-02287113D0DC}">
      <dgm:prSet/>
      <dgm:spPr/>
      <dgm:t>
        <a:bodyPr/>
        <a:lstStyle/>
        <a:p>
          <a:endParaRPr lang="ru-RU"/>
        </a:p>
      </dgm:t>
    </dgm:pt>
    <dgm:pt modelId="{315F9F5B-D5FB-48CC-BEFB-D19238693A74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Мультимедийные презентации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0573DB0A-95F4-4B49-A7E1-EB80AB6D02D1}" type="parTrans" cxnId="{6B2AD9CC-7EA3-48C2-81EC-2E89B7B31EB1}">
      <dgm:prSet/>
      <dgm:spPr/>
      <dgm:t>
        <a:bodyPr/>
        <a:lstStyle/>
        <a:p>
          <a:endParaRPr lang="ru-RU"/>
        </a:p>
      </dgm:t>
    </dgm:pt>
    <dgm:pt modelId="{C5E6E072-B852-441F-A278-3450BEE5A597}" type="sibTrans" cxnId="{6B2AD9CC-7EA3-48C2-81EC-2E89B7B31EB1}">
      <dgm:prSet/>
      <dgm:spPr/>
      <dgm:t>
        <a:bodyPr/>
        <a:lstStyle/>
        <a:p>
          <a:endParaRPr lang="ru-RU"/>
        </a:p>
      </dgm:t>
    </dgm:pt>
    <dgm:pt modelId="{1077BCBF-FE73-4E59-942B-676B7A415479}" type="pres">
      <dgm:prSet presAssocID="{18E54207-2369-453C-A0C4-7B5FA87293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58F032-71D9-48E0-857A-331289096ECA}" type="pres">
      <dgm:prSet presAssocID="{7552FE50-47FC-402A-9530-83FF89227FCF}" presName="centerShape" presStyleLbl="node0" presStyleIdx="0" presStyleCnt="1" custScaleX="132043" custScaleY="144218"/>
      <dgm:spPr/>
      <dgm:t>
        <a:bodyPr/>
        <a:lstStyle/>
        <a:p>
          <a:endParaRPr lang="ru-RU"/>
        </a:p>
      </dgm:t>
    </dgm:pt>
    <dgm:pt modelId="{C6E91CDC-E7E8-4F63-A237-E1C8CB6F47E9}" type="pres">
      <dgm:prSet presAssocID="{3DF2AA76-DEEC-44CB-956C-707EC634C360}" presName="Name9" presStyleLbl="parChTrans1D2" presStyleIdx="0" presStyleCnt="3"/>
      <dgm:spPr/>
      <dgm:t>
        <a:bodyPr/>
        <a:lstStyle/>
        <a:p>
          <a:endParaRPr lang="ru-RU"/>
        </a:p>
      </dgm:t>
    </dgm:pt>
    <dgm:pt modelId="{FC90D4C4-2BF1-4F24-8BBC-8FEA94A3261B}" type="pres">
      <dgm:prSet presAssocID="{3DF2AA76-DEEC-44CB-956C-707EC634C36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6DC21E5-03EB-495D-BD37-A6EED3B2579F}" type="pres">
      <dgm:prSet presAssocID="{16DA5FFF-6A0A-46D0-A374-4A72295F8DB0}" presName="node" presStyleLbl="node1" presStyleIdx="0" presStyleCnt="3" custScaleX="175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13C56-678D-496E-B6EE-C47C8E98DE2C}" type="pres">
      <dgm:prSet presAssocID="{A43C9032-0653-4D9C-AD1D-D04DECA21C4F}" presName="Name9" presStyleLbl="parChTrans1D2" presStyleIdx="1" presStyleCnt="3"/>
      <dgm:spPr/>
      <dgm:t>
        <a:bodyPr/>
        <a:lstStyle/>
        <a:p>
          <a:endParaRPr lang="ru-RU"/>
        </a:p>
      </dgm:t>
    </dgm:pt>
    <dgm:pt modelId="{A8FA926C-F025-4494-94C4-72B6918E07A8}" type="pres">
      <dgm:prSet presAssocID="{A43C9032-0653-4D9C-AD1D-D04DECA21C4F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A993786-4B1E-4E6E-A736-68FF67446233}" type="pres">
      <dgm:prSet presAssocID="{E6546DBF-5A55-4331-8E67-3D98F1E2D7EE}" presName="node" presStyleLbl="node1" presStyleIdx="1" presStyleCnt="3" custScaleX="152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E3C17-1C6D-4FE4-9805-6692A4A1EE26}" type="pres">
      <dgm:prSet presAssocID="{0573DB0A-95F4-4B49-A7E1-EB80AB6D02D1}" presName="Name9" presStyleLbl="parChTrans1D2" presStyleIdx="2" presStyleCnt="3"/>
      <dgm:spPr/>
      <dgm:t>
        <a:bodyPr/>
        <a:lstStyle/>
        <a:p>
          <a:endParaRPr lang="ru-RU"/>
        </a:p>
      </dgm:t>
    </dgm:pt>
    <dgm:pt modelId="{FA7A4262-4858-4108-B5CC-C3F43A9EF0EE}" type="pres">
      <dgm:prSet presAssocID="{0573DB0A-95F4-4B49-A7E1-EB80AB6D02D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C7023AB-488F-47E3-8C8E-3B8464836EFD}" type="pres">
      <dgm:prSet presAssocID="{315F9F5B-D5FB-48CC-BEFB-D19238693A74}" presName="node" presStyleLbl="node1" presStyleIdx="2" presStyleCnt="3" custScaleX="148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A152B6-927E-45AE-B051-B53BBD1FCE24}" type="presOf" srcId="{315F9F5B-D5FB-48CC-BEFB-D19238693A74}" destId="{BC7023AB-488F-47E3-8C8E-3B8464836EFD}" srcOrd="0" destOrd="0" presId="urn:microsoft.com/office/officeart/2005/8/layout/radial1"/>
    <dgm:cxn modelId="{FDF892CE-F744-4962-AF99-A80C33D5FA75}" type="presOf" srcId="{0573DB0A-95F4-4B49-A7E1-EB80AB6D02D1}" destId="{B95E3C17-1C6D-4FE4-9805-6692A4A1EE26}" srcOrd="0" destOrd="0" presId="urn:microsoft.com/office/officeart/2005/8/layout/radial1"/>
    <dgm:cxn modelId="{616EBD0E-DA26-4C9F-B6E3-F0B7EC65EC48}" type="presOf" srcId="{3DF2AA76-DEEC-44CB-956C-707EC634C360}" destId="{FC90D4C4-2BF1-4F24-8BBC-8FEA94A3261B}" srcOrd="1" destOrd="0" presId="urn:microsoft.com/office/officeart/2005/8/layout/radial1"/>
    <dgm:cxn modelId="{3C2B27FA-47B5-4A48-AF69-FF3121B3CF41}" srcId="{18E54207-2369-453C-A0C4-7B5FA8729338}" destId="{7552FE50-47FC-402A-9530-83FF89227FCF}" srcOrd="0" destOrd="0" parTransId="{F7BF2D9E-7DAB-4C93-8919-29FB39B52CA0}" sibTransId="{B113959F-81F4-4CF9-99AE-11BD40506FD1}"/>
    <dgm:cxn modelId="{6B2AD9CC-7EA3-48C2-81EC-2E89B7B31EB1}" srcId="{7552FE50-47FC-402A-9530-83FF89227FCF}" destId="{315F9F5B-D5FB-48CC-BEFB-D19238693A74}" srcOrd="2" destOrd="0" parTransId="{0573DB0A-95F4-4B49-A7E1-EB80AB6D02D1}" sibTransId="{C5E6E072-B852-441F-A278-3450BEE5A597}"/>
    <dgm:cxn modelId="{652D403F-15D1-46C9-8F9F-85974066E5BA}" type="presOf" srcId="{7552FE50-47FC-402A-9530-83FF89227FCF}" destId="{8958F032-71D9-48E0-857A-331289096ECA}" srcOrd="0" destOrd="0" presId="urn:microsoft.com/office/officeart/2005/8/layout/radial1"/>
    <dgm:cxn modelId="{8FCF2412-72B4-48FB-B83A-1185EDCA92F6}" type="presOf" srcId="{18E54207-2369-453C-A0C4-7B5FA8729338}" destId="{1077BCBF-FE73-4E59-942B-676B7A415479}" srcOrd="0" destOrd="0" presId="urn:microsoft.com/office/officeart/2005/8/layout/radial1"/>
    <dgm:cxn modelId="{0CD10446-BEA8-42D5-8D5A-F4D68CF51838}" srcId="{7552FE50-47FC-402A-9530-83FF89227FCF}" destId="{16DA5FFF-6A0A-46D0-A374-4A72295F8DB0}" srcOrd="0" destOrd="0" parTransId="{3DF2AA76-DEEC-44CB-956C-707EC634C360}" sibTransId="{B00B9D7B-650B-4BA4-980E-4914AEEE460E}"/>
    <dgm:cxn modelId="{53C37497-BB54-491A-B751-6D9B607876FB}" type="presOf" srcId="{E6546DBF-5A55-4331-8E67-3D98F1E2D7EE}" destId="{7A993786-4B1E-4E6E-A736-68FF67446233}" srcOrd="0" destOrd="0" presId="urn:microsoft.com/office/officeart/2005/8/layout/radial1"/>
    <dgm:cxn modelId="{C5859698-E81D-47F7-955B-7267DB4DD83F}" type="presOf" srcId="{16DA5FFF-6A0A-46D0-A374-4A72295F8DB0}" destId="{86DC21E5-03EB-495D-BD37-A6EED3B2579F}" srcOrd="0" destOrd="0" presId="urn:microsoft.com/office/officeart/2005/8/layout/radial1"/>
    <dgm:cxn modelId="{9B3D2574-A5AA-4B58-AD7D-02287113D0DC}" srcId="{7552FE50-47FC-402A-9530-83FF89227FCF}" destId="{E6546DBF-5A55-4331-8E67-3D98F1E2D7EE}" srcOrd="1" destOrd="0" parTransId="{A43C9032-0653-4D9C-AD1D-D04DECA21C4F}" sibTransId="{D6AD9206-27F1-429D-8811-B057EF6BC7A1}"/>
    <dgm:cxn modelId="{E2F1EF71-F6D3-4ED3-945E-7B1C2EADC1B6}" type="presOf" srcId="{A43C9032-0653-4D9C-AD1D-D04DECA21C4F}" destId="{A8FA926C-F025-4494-94C4-72B6918E07A8}" srcOrd="1" destOrd="0" presId="urn:microsoft.com/office/officeart/2005/8/layout/radial1"/>
    <dgm:cxn modelId="{032F15A3-F1AC-4F1A-90DA-5B8672D444DD}" type="presOf" srcId="{3DF2AA76-DEEC-44CB-956C-707EC634C360}" destId="{C6E91CDC-E7E8-4F63-A237-E1C8CB6F47E9}" srcOrd="0" destOrd="0" presId="urn:microsoft.com/office/officeart/2005/8/layout/radial1"/>
    <dgm:cxn modelId="{55D5C97F-6E0D-4580-A913-55B331643ACA}" type="presOf" srcId="{A43C9032-0653-4D9C-AD1D-D04DECA21C4F}" destId="{62F13C56-678D-496E-B6EE-C47C8E98DE2C}" srcOrd="0" destOrd="0" presId="urn:microsoft.com/office/officeart/2005/8/layout/radial1"/>
    <dgm:cxn modelId="{958AD4AA-C489-4CB1-AEDE-0BF09A14FFA8}" type="presOf" srcId="{0573DB0A-95F4-4B49-A7E1-EB80AB6D02D1}" destId="{FA7A4262-4858-4108-B5CC-C3F43A9EF0EE}" srcOrd="1" destOrd="0" presId="urn:microsoft.com/office/officeart/2005/8/layout/radial1"/>
    <dgm:cxn modelId="{B0BBF340-161E-4DA4-BE16-F4911484FFE1}" type="presParOf" srcId="{1077BCBF-FE73-4E59-942B-676B7A415479}" destId="{8958F032-71D9-48E0-857A-331289096ECA}" srcOrd="0" destOrd="0" presId="urn:microsoft.com/office/officeart/2005/8/layout/radial1"/>
    <dgm:cxn modelId="{2A780FD6-7227-4FCE-855F-983A8E285C67}" type="presParOf" srcId="{1077BCBF-FE73-4E59-942B-676B7A415479}" destId="{C6E91CDC-E7E8-4F63-A237-E1C8CB6F47E9}" srcOrd="1" destOrd="0" presId="urn:microsoft.com/office/officeart/2005/8/layout/radial1"/>
    <dgm:cxn modelId="{549D6E67-BD14-4C06-8907-F3EBBEA931BB}" type="presParOf" srcId="{C6E91CDC-E7E8-4F63-A237-E1C8CB6F47E9}" destId="{FC90D4C4-2BF1-4F24-8BBC-8FEA94A3261B}" srcOrd="0" destOrd="0" presId="urn:microsoft.com/office/officeart/2005/8/layout/radial1"/>
    <dgm:cxn modelId="{8C26A3DD-6BA7-4B8E-BE3A-309F2902A066}" type="presParOf" srcId="{1077BCBF-FE73-4E59-942B-676B7A415479}" destId="{86DC21E5-03EB-495D-BD37-A6EED3B2579F}" srcOrd="2" destOrd="0" presId="urn:microsoft.com/office/officeart/2005/8/layout/radial1"/>
    <dgm:cxn modelId="{EE112750-A333-4D34-B1FA-ED42D8F161A7}" type="presParOf" srcId="{1077BCBF-FE73-4E59-942B-676B7A415479}" destId="{62F13C56-678D-496E-B6EE-C47C8E98DE2C}" srcOrd="3" destOrd="0" presId="urn:microsoft.com/office/officeart/2005/8/layout/radial1"/>
    <dgm:cxn modelId="{7771A0BA-E7A3-4138-9644-0294BA36CF0B}" type="presParOf" srcId="{62F13C56-678D-496E-B6EE-C47C8E98DE2C}" destId="{A8FA926C-F025-4494-94C4-72B6918E07A8}" srcOrd="0" destOrd="0" presId="urn:microsoft.com/office/officeart/2005/8/layout/radial1"/>
    <dgm:cxn modelId="{E202B4DE-B143-43C6-90F1-EDD55B455ABF}" type="presParOf" srcId="{1077BCBF-FE73-4E59-942B-676B7A415479}" destId="{7A993786-4B1E-4E6E-A736-68FF67446233}" srcOrd="4" destOrd="0" presId="urn:microsoft.com/office/officeart/2005/8/layout/radial1"/>
    <dgm:cxn modelId="{ED58655B-70A4-4BA6-9CD9-684B1F2A85F4}" type="presParOf" srcId="{1077BCBF-FE73-4E59-942B-676B7A415479}" destId="{B95E3C17-1C6D-4FE4-9805-6692A4A1EE26}" srcOrd="5" destOrd="0" presId="urn:microsoft.com/office/officeart/2005/8/layout/radial1"/>
    <dgm:cxn modelId="{DDEDDD31-0462-4ADE-BC42-DB503B702156}" type="presParOf" srcId="{B95E3C17-1C6D-4FE4-9805-6692A4A1EE26}" destId="{FA7A4262-4858-4108-B5CC-C3F43A9EF0EE}" srcOrd="0" destOrd="0" presId="urn:microsoft.com/office/officeart/2005/8/layout/radial1"/>
    <dgm:cxn modelId="{23B58638-D8C5-442F-85A7-FD6488E89716}" type="presParOf" srcId="{1077BCBF-FE73-4E59-942B-676B7A415479}" destId="{BC7023AB-488F-47E3-8C8E-3B8464836EF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58F032-71D9-48E0-857A-331289096ECA}">
      <dsp:nvSpPr>
        <dsp:cNvPr id="0" name=""/>
        <dsp:cNvSpPr/>
      </dsp:nvSpPr>
      <dsp:spPr>
        <a:xfrm>
          <a:off x="2807909" y="2143145"/>
          <a:ext cx="2592770" cy="2831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u="sng" kern="1200" dirty="0" smtClean="0">
              <a:latin typeface="Times New Roman" pitchFamily="18" charset="0"/>
              <a:cs typeface="Times New Roman" pitchFamily="18" charset="0"/>
            </a:rPr>
            <a:t>Как удивить на уроке?</a:t>
          </a:r>
          <a:endParaRPr lang="ru-RU" sz="35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07909" y="2143145"/>
        <a:ext cx="2592770" cy="2831836"/>
      </dsp:txXfrm>
    </dsp:sp>
    <dsp:sp modelId="{C6E91CDC-E7E8-4F63-A237-E1C8CB6F47E9}">
      <dsp:nvSpPr>
        <dsp:cNvPr id="0" name=""/>
        <dsp:cNvSpPr/>
      </dsp:nvSpPr>
      <dsp:spPr>
        <a:xfrm rot="16200000">
          <a:off x="4025456" y="2042833"/>
          <a:ext cx="157676" cy="42947"/>
        </a:xfrm>
        <a:custGeom>
          <a:avLst/>
          <a:gdLst/>
          <a:ahLst/>
          <a:cxnLst/>
          <a:rect l="0" t="0" r="0" b="0"/>
          <a:pathLst>
            <a:path>
              <a:moveTo>
                <a:pt x="0" y="21473"/>
              </a:moveTo>
              <a:lnTo>
                <a:pt x="157676" y="214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100352" y="2060365"/>
        <a:ext cx="7883" cy="7883"/>
      </dsp:txXfrm>
    </dsp:sp>
    <dsp:sp modelId="{86DC21E5-03EB-495D-BD37-A6EED3B2579F}">
      <dsp:nvSpPr>
        <dsp:cNvPr id="0" name=""/>
        <dsp:cNvSpPr/>
      </dsp:nvSpPr>
      <dsp:spPr>
        <a:xfrm>
          <a:off x="2385337" y="21888"/>
          <a:ext cx="3437915" cy="1963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Интерактивная доска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5337" y="21888"/>
        <a:ext cx="3437915" cy="1963580"/>
      </dsp:txXfrm>
    </dsp:sp>
    <dsp:sp modelId="{62F13C56-678D-496E-B6EE-C47C8E98DE2C}">
      <dsp:nvSpPr>
        <dsp:cNvPr id="0" name=""/>
        <dsp:cNvSpPr/>
      </dsp:nvSpPr>
      <dsp:spPr>
        <a:xfrm rot="12600000">
          <a:off x="5198915" y="4185500"/>
          <a:ext cx="55185" cy="42947"/>
        </a:xfrm>
        <a:custGeom>
          <a:avLst/>
          <a:gdLst/>
          <a:ahLst/>
          <a:cxnLst/>
          <a:rect l="0" t="0" r="0" b="0"/>
          <a:pathLst>
            <a:path>
              <a:moveTo>
                <a:pt x="0" y="21473"/>
              </a:moveTo>
              <a:lnTo>
                <a:pt x="55185" y="214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600000">
        <a:off x="5225128" y="4205594"/>
        <a:ext cx="2759" cy="2759"/>
      </dsp:txXfrm>
    </dsp:sp>
    <dsp:sp modelId="{7A993786-4B1E-4E6E-A736-68FF67446233}">
      <dsp:nvSpPr>
        <dsp:cNvPr id="0" name=""/>
        <dsp:cNvSpPr/>
      </dsp:nvSpPr>
      <dsp:spPr>
        <a:xfrm>
          <a:off x="4841240" y="3854966"/>
          <a:ext cx="2952165" cy="1963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Образовательные сайты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41240" y="3854966"/>
        <a:ext cx="2952165" cy="1963580"/>
      </dsp:txXfrm>
    </dsp:sp>
    <dsp:sp modelId="{B95E3C17-1C6D-4FE4-9805-6692A4A1EE26}">
      <dsp:nvSpPr>
        <dsp:cNvPr id="0" name=""/>
        <dsp:cNvSpPr/>
      </dsp:nvSpPr>
      <dsp:spPr>
        <a:xfrm rot="19800000">
          <a:off x="2955194" y="4188136"/>
          <a:ext cx="44640" cy="42947"/>
        </a:xfrm>
        <a:custGeom>
          <a:avLst/>
          <a:gdLst/>
          <a:ahLst/>
          <a:cxnLst/>
          <a:rect l="0" t="0" r="0" b="0"/>
          <a:pathLst>
            <a:path>
              <a:moveTo>
                <a:pt x="0" y="21473"/>
              </a:moveTo>
              <a:lnTo>
                <a:pt x="44640" y="214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800000">
        <a:off x="2976399" y="4208494"/>
        <a:ext cx="2232" cy="2232"/>
      </dsp:txXfrm>
    </dsp:sp>
    <dsp:sp modelId="{BC7023AB-488F-47E3-8C8E-3B8464836EFD}">
      <dsp:nvSpPr>
        <dsp:cNvPr id="0" name=""/>
        <dsp:cNvSpPr/>
      </dsp:nvSpPr>
      <dsp:spPr>
        <a:xfrm>
          <a:off x="436194" y="3854966"/>
          <a:ext cx="2910144" cy="19635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Мультимедийные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презентации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6194" y="3854966"/>
        <a:ext cx="2910144" cy="1963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«Современный урок английского языка в условиях внедрения ФГОС»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500702"/>
            <a:ext cx="5643602" cy="114300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Лукошина Е.А.,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английского языка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7. Результативно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Рефлексивно-оценочный этап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выставление отметок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настроения и эмоционального состояния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(что делал, как делал, было ли трудно)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рефлексия результат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(новые знания; не умел, а теперь умею; не понимал, а теперь понимаю; так и осталось непонятым…)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Thank you for your attention!!!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Современный урок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28662" y="2786058"/>
            <a:ext cx="2343160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143240" y="2714620"/>
            <a:ext cx="2414598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Качество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57818" y="2786058"/>
            <a:ext cx="2643206" cy="1985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презентации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Интерактивная доска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Нестандартные уроки 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игра,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сказка,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состязание,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экскурсия,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защита проектов.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1.Оргмомент (1-1,5 мин.). Настрой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Речевая зарядка (3-5 мин.). Погружение в атмосферу иноязычного общения.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Возможно включение домашнего задания.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Целеполагание (до 3 мин.). Сообщение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 темы, сообщение </a:t>
            </a:r>
            <a:r>
              <a:rPr lang="ru-RU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чему 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чего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научимся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мотивировать на изучение темы, где нам это пригодится)</a:t>
            </a:r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Введение нового материала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(5-7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мин.).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Возможно включение домашнего задания.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4.1.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Lead-in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вспомнить то, что важно.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4.2. 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Context –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подать новый материал в ситуации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(аудио, видеофрагмент, рисунок, картина, текст…)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соответствовать возрасту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быть задействованы разные каналы восприятия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4.3. Выделение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do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4" y="0"/>
            <a:ext cx="913311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урока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4.4. Объяснение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Правило выводят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обу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чающиеся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4.5.Фонетическая отработка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4.6. Первичное закрепление, употребление в речи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Практика в использовании (10 – 25-30 мин.)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Развитие умений  речевой деятельности (5-35 мин.)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4-6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этапы могут варьироваться, могут отсутствовать на уроке.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314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«Современный урок английского языка в условиях внедрения ФГОС» </vt:lpstr>
      <vt:lpstr>Современный урок</vt:lpstr>
      <vt:lpstr>Слайд 3</vt:lpstr>
      <vt:lpstr>Мультимедийные презентации</vt:lpstr>
      <vt:lpstr>Интерактивная доска</vt:lpstr>
      <vt:lpstr>Нестандартные уроки АЯ</vt:lpstr>
      <vt:lpstr>Структура урока АЯ</vt:lpstr>
      <vt:lpstr>Структура урока АЯ</vt:lpstr>
      <vt:lpstr>Структура урока АЯ</vt:lpstr>
      <vt:lpstr>Структура урока АЯ</vt:lpstr>
      <vt:lpstr>Thank you for your attention!!!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«Современный урок английского языка в условиях внедрения ФГОС» </dc:title>
  <dc:creator>Пользователь</dc:creator>
  <cp:lastModifiedBy>Windows</cp:lastModifiedBy>
  <cp:revision>30</cp:revision>
  <dcterms:created xsi:type="dcterms:W3CDTF">2018-03-26T08:43:39Z</dcterms:created>
  <dcterms:modified xsi:type="dcterms:W3CDTF">2018-04-01T07:59:00Z</dcterms:modified>
</cp:coreProperties>
</file>