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34538">
            <a:off x="411390" y="1496934"/>
            <a:ext cx="7772400" cy="1828800"/>
          </a:xfrm>
        </p:spPr>
        <p:txBody>
          <a:bodyPr/>
          <a:lstStyle/>
          <a:p>
            <a:r>
              <a:rPr lang="ru-RU" dirty="0" smtClean="0"/>
              <a:t>Задачи на счет лет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4005064"/>
            <a:ext cx="7772400" cy="1148146"/>
          </a:xfrm>
        </p:spPr>
        <p:txBody>
          <a:bodyPr/>
          <a:lstStyle/>
          <a:p>
            <a:r>
              <a:rPr lang="ru-RU" dirty="0" smtClean="0"/>
              <a:t>Тема: «ДРЕВНЯЯ ГРЕЦИЯ»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6696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844824"/>
            <a:ext cx="7772400" cy="13620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Первая общегреческая Олимпиада проходила в 776 г. до н.э.. Сколько лет тому назад это было?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83568" y="4725144"/>
            <a:ext cx="7772400" cy="1500187"/>
          </a:xfrm>
        </p:spPr>
        <p:txBody>
          <a:bodyPr>
            <a:normAutofit/>
          </a:bodyPr>
          <a:lstStyle/>
          <a:p>
            <a:r>
              <a:rPr lang="ru-RU" sz="4800" u="sng" dirty="0" smtClean="0">
                <a:solidFill>
                  <a:srgbClr val="FF0000"/>
                </a:solidFill>
              </a:rPr>
              <a:t>            10 баллов</a:t>
            </a:r>
            <a:r>
              <a:rPr lang="ru-RU" sz="4800" dirty="0" smtClean="0">
                <a:solidFill>
                  <a:srgbClr val="FF0000"/>
                </a:solidFill>
              </a:rPr>
              <a:t>  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196752"/>
            <a:ext cx="7772400" cy="287424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Греко-персидские войны закончились в 449 г.до н.э. 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 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Саламинское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сражение состоялось в 480 г. до н.э. Какое событие было раньше и на сколько раньше?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539552" y="764704"/>
            <a:ext cx="7772400" cy="1500187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4941168"/>
            <a:ext cx="70053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36576" lvl="0">
              <a:buClr>
                <a:srgbClr val="F07F09"/>
              </a:buClr>
              <a:buSzPct val="80000"/>
            </a:pPr>
            <a:r>
              <a:rPr lang="ru-RU" sz="5400" u="sng" dirty="0" smtClean="0">
                <a:solidFill>
                  <a:srgbClr val="FF0000"/>
                </a:solidFill>
              </a:rPr>
              <a:t>            20 баллов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068960"/>
            <a:ext cx="8183880" cy="6766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Когда произошла Марафонская битва? Сколько лет тому назад это было?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4869160"/>
            <a:ext cx="8183880" cy="420624"/>
          </a:xfrm>
        </p:spPr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             30 баллов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Если вы  к году битвы в   </a:t>
            </a:r>
            <a:r>
              <a:rPr lang="ru-RU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Саламинском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проливе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между греками и персами  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прибавите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год битвы между греками   и македонским войском при  </a:t>
            </a:r>
            <a:r>
              <a:rPr lang="ru-RU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Хероне</a:t>
            </a:r>
            <a:r>
              <a:rPr lang="ru-RU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,  а от полученного результата 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вычтете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расстояние  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Марафонской дистанции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  то получите важную в истории   древней   Греции   дату.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Что случилось в этот год?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          40 баллов 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Вам необходимо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сложить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даты двух величайших битв в истории Греко-персидских войн –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Марафонской  и  </a:t>
            </a:r>
            <a:r>
              <a:rPr lang="ru-RU" u="sng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Саламинской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. От  полученного результата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вычтите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год,   когда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Перикл был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впервые избран стратегом в Афинах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 </a:t>
            </a: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отнимите  </a:t>
            </a:r>
            <a:r>
              <a:rPr lang="ru-RU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2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Какой год у вас получился? </a:t>
            </a:r>
            <a:b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ru-RU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Какое событие произошло в этом году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5229200"/>
            <a:ext cx="8183880" cy="420624"/>
          </a:xfrm>
        </p:spPr>
        <p:txBody>
          <a:bodyPr>
            <a:noAutofit/>
          </a:bodyPr>
          <a:lstStyle/>
          <a:p>
            <a:r>
              <a:rPr lang="ru-RU" sz="5400" u="sng" dirty="0" smtClean="0">
                <a:solidFill>
                  <a:srgbClr val="FF0000"/>
                </a:solidFill>
              </a:rPr>
              <a:t>            50 баллов</a:t>
            </a:r>
            <a:r>
              <a:rPr lang="ru-RU" sz="5400" dirty="0" smtClean="0">
                <a:solidFill>
                  <a:srgbClr val="FF0000"/>
                </a:solidFill>
              </a:rPr>
              <a:t> 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</TotalTime>
  <Words>145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Verdana</vt:lpstr>
      <vt:lpstr>Wingdings 2</vt:lpstr>
      <vt:lpstr>Аспект</vt:lpstr>
      <vt:lpstr>Задачи на счет лет </vt:lpstr>
      <vt:lpstr>Первая общегреческая Олимпиада проходила в 776 г. до н.э.. Сколько лет тому назад это было? </vt:lpstr>
      <vt:lpstr>Греко-персидские войны закончились в 449 г.до н.э.  А Саламинское сражение состоялось в 480 г. до н.э. Какое событие было раньше и на сколько раньше? </vt:lpstr>
      <vt:lpstr>Когда произошла Марафонская битва? Сколько лет тому назад это было? </vt:lpstr>
      <vt:lpstr>Если вы  к году битвы в   Саламинском  проливе   между греками и персами    прибавите  год битвы между греками   и македонским войском при  Херонее ,  а от полученного результата   вычтете  расстояние    Марафонской дистанции,   то получите важную в истории   древней   Греции   дату. Что случилось в этот год? </vt:lpstr>
      <vt:lpstr>Вам необходимо  сложить  даты двух величайших битв в истории Греко-персидских войн –  Марафонской  и  Саламинской . От  полученного результата  вычтите  год,   когда Перикл был впервые избран стратегом в Афинах,  отнимите   2.  Какой год у вас получился?   Какое событие произошло в этом году?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Первая общегреческая Олимпиада проходила в 776 г. до н.э.. Сколько лет тому назад это было? </dc:title>
  <dc:creator>User</dc:creator>
  <cp:lastModifiedBy>Пользователь</cp:lastModifiedBy>
  <cp:revision>2</cp:revision>
  <dcterms:created xsi:type="dcterms:W3CDTF">2016-03-13T18:02:16Z</dcterms:created>
  <dcterms:modified xsi:type="dcterms:W3CDTF">2018-04-09T16:59:12Z</dcterms:modified>
</cp:coreProperties>
</file>